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653" r:id="rId2"/>
    <p:sldMasterId id="2147484000" r:id="rId3"/>
  </p:sldMasterIdLst>
  <p:notesMasterIdLst>
    <p:notesMasterId r:id="rId15"/>
  </p:notesMasterIdLst>
  <p:handoutMasterIdLst>
    <p:handoutMasterId r:id="rId16"/>
  </p:handoutMasterIdLst>
  <p:sldIdLst>
    <p:sldId id="447" r:id="rId4"/>
    <p:sldId id="256" r:id="rId5"/>
    <p:sldId id="410" r:id="rId6"/>
    <p:sldId id="445" r:id="rId7"/>
    <p:sldId id="419" r:id="rId8"/>
    <p:sldId id="442" r:id="rId9"/>
    <p:sldId id="443" r:id="rId10"/>
    <p:sldId id="407" r:id="rId11"/>
    <p:sldId id="436" r:id="rId12"/>
    <p:sldId id="444" r:id="rId13"/>
    <p:sldId id="446"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130"/>
    <p:restoredTop sz="93116"/>
  </p:normalViewPr>
  <p:slideViewPr>
    <p:cSldViewPr>
      <p:cViewPr varScale="1">
        <p:scale>
          <a:sx n="111" d="100"/>
          <a:sy n="111" d="100"/>
        </p:scale>
        <p:origin x="696"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62" name="Rectangle 2">
            <a:extLst>
              <a:ext uri="{FF2B5EF4-FFF2-40B4-BE49-F238E27FC236}">
                <a16:creationId xmlns:a16="http://schemas.microsoft.com/office/drawing/2014/main" id="{CED0F773-26AF-797E-6210-35AF09F3EA8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399363" name="Rectangle 3">
            <a:extLst>
              <a:ext uri="{FF2B5EF4-FFF2-40B4-BE49-F238E27FC236}">
                <a16:creationId xmlns:a16="http://schemas.microsoft.com/office/drawing/2014/main" id="{DBC81200-68F3-EA80-3904-756A01FF5DC2}"/>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399364" name="Rectangle 4">
            <a:extLst>
              <a:ext uri="{FF2B5EF4-FFF2-40B4-BE49-F238E27FC236}">
                <a16:creationId xmlns:a16="http://schemas.microsoft.com/office/drawing/2014/main" id="{854B928C-F7B0-2631-8BB8-EBFE90AE2074}"/>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399365" name="Rectangle 5">
            <a:extLst>
              <a:ext uri="{FF2B5EF4-FFF2-40B4-BE49-F238E27FC236}">
                <a16:creationId xmlns:a16="http://schemas.microsoft.com/office/drawing/2014/main" id="{05D10156-87E5-3679-9EFB-98294AA15158}"/>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6E23CF7-1461-0140-9287-AA336057384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9C0987-770A-DA44-1C5D-0DF090102E1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1027" name="Rectangle 3">
            <a:extLst>
              <a:ext uri="{FF2B5EF4-FFF2-40B4-BE49-F238E27FC236}">
                <a16:creationId xmlns:a16="http://schemas.microsoft.com/office/drawing/2014/main" id="{CEDFC739-A139-21F5-ADD8-A77F06B85F3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37892" name="Rectangle 4">
            <a:extLst>
              <a:ext uri="{FF2B5EF4-FFF2-40B4-BE49-F238E27FC236}">
                <a16:creationId xmlns:a16="http://schemas.microsoft.com/office/drawing/2014/main" id="{CED01E28-0774-23A4-E628-D81A052A0BE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a:extLst>
              <a:ext uri="{FF2B5EF4-FFF2-40B4-BE49-F238E27FC236}">
                <a16:creationId xmlns:a16="http://schemas.microsoft.com/office/drawing/2014/main" id="{F968B27B-8F10-6BE5-7347-6E0A42BE0C1F}"/>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a:extLst>
              <a:ext uri="{FF2B5EF4-FFF2-40B4-BE49-F238E27FC236}">
                <a16:creationId xmlns:a16="http://schemas.microsoft.com/office/drawing/2014/main" id="{ED0281DE-AAD7-CF1F-0D45-A01150B4A3D3}"/>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1031" name="Rectangle 7">
            <a:extLst>
              <a:ext uri="{FF2B5EF4-FFF2-40B4-BE49-F238E27FC236}">
                <a16:creationId xmlns:a16="http://schemas.microsoft.com/office/drawing/2014/main" id="{B3EFF0DE-AC8B-6C62-59E0-542EEC42F8D3}"/>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3333446E-1EC4-654A-9856-2455B124C6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3C4D0-953B-BFFE-DDF4-103EA5CB2ACC}"/>
            </a:ext>
          </a:extLst>
        </p:cNvPr>
        <p:cNvGrpSpPr/>
        <p:nvPr/>
      </p:nvGrpSpPr>
      <p:grpSpPr>
        <a:xfrm>
          <a:off x="0" y="0"/>
          <a:ext cx="0" cy="0"/>
          <a:chOff x="0" y="0"/>
          <a:chExt cx="0" cy="0"/>
        </a:xfrm>
      </p:grpSpPr>
      <p:sp>
        <p:nvSpPr>
          <p:cNvPr id="40961" name="Rectangle 7">
            <a:extLst>
              <a:ext uri="{FF2B5EF4-FFF2-40B4-BE49-F238E27FC236}">
                <a16:creationId xmlns:a16="http://schemas.microsoft.com/office/drawing/2014/main" id="{20A3E1F6-B24F-B122-41BE-A6D934587B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FF668CB-2B7A-5240-881C-B5C63EA29553}" type="slidenum">
              <a:rPr lang="en-US" altLang="en-US" sz="1200" smtClean="0"/>
              <a:pPr/>
              <a:t>1</a:t>
            </a:fld>
            <a:endParaRPr lang="en-US" altLang="en-US" sz="1200"/>
          </a:p>
        </p:txBody>
      </p:sp>
      <p:sp>
        <p:nvSpPr>
          <p:cNvPr id="40962" name="Rectangle 2">
            <a:extLst>
              <a:ext uri="{FF2B5EF4-FFF2-40B4-BE49-F238E27FC236}">
                <a16:creationId xmlns:a16="http://schemas.microsoft.com/office/drawing/2014/main" id="{2E27B9C7-873A-8C14-3196-43E066A46FF2}"/>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9E08B66C-522E-BD84-4835-3D2EFB3520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493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a:extLst>
              <a:ext uri="{FF2B5EF4-FFF2-40B4-BE49-F238E27FC236}">
                <a16:creationId xmlns:a16="http://schemas.microsoft.com/office/drawing/2014/main" id="{2968108A-FD93-635E-9AB4-8E4DEC153A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FF668CB-2B7A-5240-881C-B5C63EA29553}" type="slidenum">
              <a:rPr lang="en-US" altLang="en-US" sz="1200" smtClean="0"/>
              <a:pPr/>
              <a:t>2</a:t>
            </a:fld>
            <a:endParaRPr lang="en-US" altLang="en-US" sz="1200"/>
          </a:p>
        </p:txBody>
      </p:sp>
      <p:sp>
        <p:nvSpPr>
          <p:cNvPr id="40962" name="Rectangle 2">
            <a:extLst>
              <a:ext uri="{FF2B5EF4-FFF2-40B4-BE49-F238E27FC236}">
                <a16:creationId xmlns:a16="http://schemas.microsoft.com/office/drawing/2014/main" id="{AFF7A2B2-F1E9-C902-A512-3BE802589E64}"/>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2C1B043B-8FA3-7F2B-D3CD-F63147FDFC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0A33C14B-4A93-E8F0-F1BE-1D0EAB3D6F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9C0789D-288E-C84D-9AE0-B3C12D85A0C9}" type="slidenum">
              <a:rPr lang="en-US" altLang="en-US" sz="1200" smtClean="0"/>
              <a:pPr/>
              <a:t>3</a:t>
            </a:fld>
            <a:endParaRPr lang="en-US" altLang="en-US" sz="1200"/>
          </a:p>
        </p:txBody>
      </p:sp>
      <p:sp>
        <p:nvSpPr>
          <p:cNvPr id="43010" name="Rectangle 2">
            <a:extLst>
              <a:ext uri="{FF2B5EF4-FFF2-40B4-BE49-F238E27FC236}">
                <a16:creationId xmlns:a16="http://schemas.microsoft.com/office/drawing/2014/main" id="{7432B6D4-AD59-8671-727A-B18AEDA6E03E}"/>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923B1C08-7771-121B-173A-9A21405C6C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a:extLst>
              <a:ext uri="{FF2B5EF4-FFF2-40B4-BE49-F238E27FC236}">
                <a16:creationId xmlns:a16="http://schemas.microsoft.com/office/drawing/2014/main" id="{7B86AF14-5333-BD71-FA46-0B55783F5F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CA92035-CDA1-6245-B9D5-5E13EA4DCF13}" type="slidenum">
              <a:rPr lang="en-US" altLang="en-US" sz="1200" smtClean="0"/>
              <a:pPr/>
              <a:t>6</a:t>
            </a:fld>
            <a:endParaRPr lang="en-US" altLang="en-US" sz="1200"/>
          </a:p>
        </p:txBody>
      </p:sp>
      <p:sp>
        <p:nvSpPr>
          <p:cNvPr id="55298" name="Rectangle 2">
            <a:extLst>
              <a:ext uri="{FF2B5EF4-FFF2-40B4-BE49-F238E27FC236}">
                <a16:creationId xmlns:a16="http://schemas.microsoft.com/office/drawing/2014/main" id="{EA6C9847-9FA0-A36D-8366-8D872042FF0D}"/>
              </a:ext>
            </a:extLst>
          </p:cNvPr>
          <p:cNvSpPr>
            <a:spLocks noGrp="1" noRot="1" noChangeAspect="1" noChangeArrowheads="1" noTextEdit="1"/>
          </p:cNvSpPr>
          <p:nvPr>
            <p:ph type="sldImg"/>
          </p:nvPr>
        </p:nvSpPr>
        <p:spPr>
          <a:ln/>
        </p:spPr>
      </p:sp>
      <p:sp>
        <p:nvSpPr>
          <p:cNvPr id="55299" name="Rectangle 3">
            <a:extLst>
              <a:ext uri="{FF2B5EF4-FFF2-40B4-BE49-F238E27FC236}">
                <a16:creationId xmlns:a16="http://schemas.microsoft.com/office/drawing/2014/main" id="{58EAA6C5-E87E-748B-456B-0E493F05FD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a:extLst>
              <a:ext uri="{FF2B5EF4-FFF2-40B4-BE49-F238E27FC236}">
                <a16:creationId xmlns:a16="http://schemas.microsoft.com/office/drawing/2014/main" id="{78413ECE-4EE1-E133-8BD3-BE4A612593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932640B-43EB-3041-B952-A868BC11835D}" type="slidenum">
              <a:rPr lang="en-US" altLang="en-US" sz="1200" smtClean="0"/>
              <a:pPr/>
              <a:t>7</a:t>
            </a:fld>
            <a:endParaRPr lang="en-US" altLang="en-US" sz="1200"/>
          </a:p>
        </p:txBody>
      </p:sp>
      <p:sp>
        <p:nvSpPr>
          <p:cNvPr id="56322" name="Rectangle 2">
            <a:extLst>
              <a:ext uri="{FF2B5EF4-FFF2-40B4-BE49-F238E27FC236}">
                <a16:creationId xmlns:a16="http://schemas.microsoft.com/office/drawing/2014/main" id="{B035AD28-5A0B-8FBE-6439-E28B5AFD964D}"/>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70A7C041-5F8D-D563-6156-88A9136996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a:extLst>
              <a:ext uri="{FF2B5EF4-FFF2-40B4-BE49-F238E27FC236}">
                <a16:creationId xmlns:a16="http://schemas.microsoft.com/office/drawing/2014/main" id="{FFD1181E-4A31-13AF-1E8A-9BA4881014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5A417D7-129D-BA4F-90DB-BC277A47987E}" type="slidenum">
              <a:rPr lang="en-US" altLang="en-US" sz="1200" smtClean="0"/>
              <a:pPr/>
              <a:t>8</a:t>
            </a:fld>
            <a:endParaRPr lang="en-US" altLang="en-US" sz="1200"/>
          </a:p>
        </p:txBody>
      </p:sp>
      <p:sp>
        <p:nvSpPr>
          <p:cNvPr id="47106" name="Rectangle 2">
            <a:extLst>
              <a:ext uri="{FF2B5EF4-FFF2-40B4-BE49-F238E27FC236}">
                <a16:creationId xmlns:a16="http://schemas.microsoft.com/office/drawing/2014/main" id="{A00FFDCB-9D21-51B0-27FD-18F58E772AB1}"/>
              </a:ext>
            </a:extLst>
          </p:cNvPr>
          <p:cNvSpPr>
            <a:spLocks noGrp="1" noRot="1" noChangeAspect="1" noChangeArrowheads="1" noTextEdit="1"/>
          </p:cNvSpPr>
          <p:nvPr>
            <p:ph type="sldImg"/>
          </p:nvPr>
        </p:nvSpPr>
        <p:spPr>
          <a:ln/>
        </p:spPr>
      </p:sp>
      <p:sp>
        <p:nvSpPr>
          <p:cNvPr id="47107" name="Rectangle 3">
            <a:extLst>
              <a:ext uri="{FF2B5EF4-FFF2-40B4-BE49-F238E27FC236}">
                <a16:creationId xmlns:a16="http://schemas.microsoft.com/office/drawing/2014/main" id="{883AD649-895E-AE53-A069-94CB58BAAA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F7E6661C-B777-0D4B-96A1-224B7C2696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2655FC6-0ABB-0740-86FA-C5FFE964B760}" type="slidenum">
              <a:rPr lang="en-US" altLang="en-US" sz="1200" smtClean="0"/>
              <a:pPr/>
              <a:t>9</a:t>
            </a:fld>
            <a:endParaRPr lang="en-US" altLang="en-US" sz="1200"/>
          </a:p>
        </p:txBody>
      </p:sp>
      <p:sp>
        <p:nvSpPr>
          <p:cNvPr id="49154" name="Rectangle 2">
            <a:extLst>
              <a:ext uri="{FF2B5EF4-FFF2-40B4-BE49-F238E27FC236}">
                <a16:creationId xmlns:a16="http://schemas.microsoft.com/office/drawing/2014/main" id="{3CFBD65F-0F69-6046-0749-B78974168D06}"/>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25284234-13E4-A0DD-136E-66B6658E9F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F7E6661C-B777-0D4B-96A1-224B7C2696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2655FC6-0ABB-0740-86FA-C5FFE964B760}" type="slidenum">
              <a:rPr lang="en-US" altLang="en-US" sz="1200" smtClean="0"/>
              <a:pPr/>
              <a:t>10</a:t>
            </a:fld>
            <a:endParaRPr lang="en-US" altLang="en-US" sz="1200"/>
          </a:p>
        </p:txBody>
      </p:sp>
      <p:sp>
        <p:nvSpPr>
          <p:cNvPr id="49154" name="Rectangle 2">
            <a:extLst>
              <a:ext uri="{FF2B5EF4-FFF2-40B4-BE49-F238E27FC236}">
                <a16:creationId xmlns:a16="http://schemas.microsoft.com/office/drawing/2014/main" id="{3CFBD65F-0F69-6046-0749-B78974168D06}"/>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25284234-13E4-A0DD-136E-66B6658E9F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280691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a:extLst>
              <a:ext uri="{FF2B5EF4-FFF2-40B4-BE49-F238E27FC236}">
                <a16:creationId xmlns:a16="http://schemas.microsoft.com/office/drawing/2014/main" id="{F7E6661C-B777-0D4B-96A1-224B7C2696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2655FC6-0ABB-0740-86FA-C5FFE964B760}" type="slidenum">
              <a:rPr lang="en-US" altLang="en-US" sz="1200" smtClean="0"/>
              <a:pPr/>
              <a:t>11</a:t>
            </a:fld>
            <a:endParaRPr lang="en-US" altLang="en-US" sz="1200"/>
          </a:p>
        </p:txBody>
      </p:sp>
      <p:sp>
        <p:nvSpPr>
          <p:cNvPr id="49154" name="Rectangle 2">
            <a:extLst>
              <a:ext uri="{FF2B5EF4-FFF2-40B4-BE49-F238E27FC236}">
                <a16:creationId xmlns:a16="http://schemas.microsoft.com/office/drawing/2014/main" id="{3CFBD65F-0F69-6046-0749-B78974168D06}"/>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25284234-13E4-A0DD-136E-66B6658E9F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85873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CB79DB9E-2B6A-B0AD-AF2C-E33437C25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3">
            <a:extLst>
              <a:ext uri="{FF2B5EF4-FFF2-40B4-BE49-F238E27FC236}">
                <a16:creationId xmlns:a16="http://schemas.microsoft.com/office/drawing/2014/main" id="{84934671-81AA-D816-59A7-B07BFFE732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124200"/>
            <a:ext cx="545941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4"/>
          <p:cNvSpPr>
            <a:spLocks noGrp="1" noChangeArrowheads="1"/>
          </p:cNvSpPr>
          <p:nvPr>
            <p:ph type="ctrTitle"/>
          </p:nvPr>
        </p:nvSpPr>
        <p:spPr>
          <a:xfrm>
            <a:off x="1524000" y="1752600"/>
            <a:ext cx="7162800" cy="1371600"/>
          </a:xfrm>
        </p:spPr>
        <p:txBody>
          <a:bodyPr/>
          <a:lstStyle>
            <a:lvl1pPr>
              <a:defRPr>
                <a:solidFill>
                  <a:schemeClr val="tx2"/>
                </a:solidFill>
              </a:defRPr>
            </a:lvl1pPr>
          </a:lstStyle>
          <a:p>
            <a:r>
              <a:rPr lang="en-US"/>
              <a:t>Click to edit Master title style</a:t>
            </a:r>
          </a:p>
        </p:txBody>
      </p:sp>
      <p:sp>
        <p:nvSpPr>
          <p:cNvPr id="16389" name="Rectangle 5"/>
          <p:cNvSpPr>
            <a:spLocks noGrp="1" noChangeArrowheads="1"/>
          </p:cNvSpPr>
          <p:nvPr>
            <p:ph type="subTitle" idx="1"/>
          </p:nvPr>
        </p:nvSpPr>
        <p:spPr>
          <a:xfrm>
            <a:off x="1524000" y="3352800"/>
            <a:ext cx="7162800" cy="1752600"/>
          </a:xfrm>
        </p:spPr>
        <p:txBody>
          <a:bodyPr/>
          <a:lstStyle>
            <a:lvl1pPr marL="0" indent="0" algn="ctr">
              <a:buFontTx/>
              <a:buNone/>
              <a:defRPr>
                <a:solidFill>
                  <a:schemeClr val="tx2"/>
                </a:solidFill>
              </a:defRPr>
            </a:lvl1pPr>
          </a:lstStyle>
          <a:p>
            <a:r>
              <a:rPr lang="en-US"/>
              <a:t>Click to edit Master subtitle style</a:t>
            </a:r>
          </a:p>
        </p:txBody>
      </p:sp>
      <p:sp>
        <p:nvSpPr>
          <p:cNvPr id="4" name="Rectangle 6">
            <a:extLst>
              <a:ext uri="{FF2B5EF4-FFF2-40B4-BE49-F238E27FC236}">
                <a16:creationId xmlns:a16="http://schemas.microsoft.com/office/drawing/2014/main" id="{B0BBE148-15A7-E152-2370-93F02E5E9054}"/>
              </a:ext>
            </a:extLst>
          </p:cNvPr>
          <p:cNvSpPr>
            <a:spLocks noGrp="1" noChangeArrowheads="1"/>
          </p:cNvSpPr>
          <p:nvPr>
            <p:ph type="dt" sz="half" idx="10"/>
          </p:nvPr>
        </p:nvSpPr>
        <p:spPr>
          <a:xfrm>
            <a:off x="1524000" y="6248400"/>
            <a:ext cx="1905000" cy="457200"/>
          </a:xfrm>
        </p:spPr>
        <p:txBody>
          <a:bodyPr/>
          <a:lstStyle>
            <a:lvl1pPr eaLnBrk="1" hangingPunct="1">
              <a:defRPr kumimoji="1">
                <a:solidFill>
                  <a:schemeClr val="tx2"/>
                </a:solidFill>
              </a:defRPr>
            </a:lvl1pPr>
          </a:lstStyle>
          <a:p>
            <a:pPr>
              <a:defRPr/>
            </a:pPr>
            <a:endParaRPr lang="en-US"/>
          </a:p>
        </p:txBody>
      </p:sp>
      <p:sp>
        <p:nvSpPr>
          <p:cNvPr id="5" name="Rectangle 7">
            <a:extLst>
              <a:ext uri="{FF2B5EF4-FFF2-40B4-BE49-F238E27FC236}">
                <a16:creationId xmlns:a16="http://schemas.microsoft.com/office/drawing/2014/main" id="{C1B4D893-1FB8-11A2-58CE-B29DB9F26745}"/>
              </a:ext>
            </a:extLst>
          </p:cNvPr>
          <p:cNvSpPr>
            <a:spLocks noGrp="1" noChangeArrowheads="1"/>
          </p:cNvSpPr>
          <p:nvPr>
            <p:ph type="ftr" sz="quarter" idx="11"/>
          </p:nvPr>
        </p:nvSpPr>
        <p:spPr>
          <a:xfrm>
            <a:off x="3657600" y="6248400"/>
            <a:ext cx="2895600" cy="457200"/>
          </a:xfrm>
        </p:spPr>
        <p:txBody>
          <a:bodyPr/>
          <a:lstStyle>
            <a:lvl1pPr eaLnBrk="1" hangingPunct="1">
              <a:defRPr kumimoji="1">
                <a:solidFill>
                  <a:schemeClr val="tx2"/>
                </a:solidFill>
              </a:defRPr>
            </a:lvl1pPr>
          </a:lstStyle>
          <a:p>
            <a:pPr>
              <a:defRPr/>
            </a:pPr>
            <a:endParaRPr lang="en-US"/>
          </a:p>
        </p:txBody>
      </p:sp>
      <p:sp>
        <p:nvSpPr>
          <p:cNvPr id="6" name="Rectangle 8">
            <a:extLst>
              <a:ext uri="{FF2B5EF4-FFF2-40B4-BE49-F238E27FC236}">
                <a16:creationId xmlns:a16="http://schemas.microsoft.com/office/drawing/2014/main" id="{FF46401A-7DA0-16B3-8482-0C2DD60B11D4}"/>
              </a:ext>
            </a:extLst>
          </p:cNvPr>
          <p:cNvSpPr>
            <a:spLocks noGrp="1" noChangeArrowheads="1"/>
          </p:cNvSpPr>
          <p:nvPr>
            <p:ph type="sldNum" sz="quarter" idx="12"/>
          </p:nvPr>
        </p:nvSpPr>
        <p:spPr>
          <a:xfrm>
            <a:off x="6781800" y="6248400"/>
            <a:ext cx="1905000" cy="457200"/>
          </a:xfrm>
        </p:spPr>
        <p:txBody>
          <a:bodyPr/>
          <a:lstStyle>
            <a:lvl1pPr eaLnBrk="1" hangingPunct="1">
              <a:defRPr kumimoji="1">
                <a:solidFill>
                  <a:schemeClr val="tx2"/>
                </a:solidFill>
              </a:defRPr>
            </a:lvl1pPr>
          </a:lstStyle>
          <a:p>
            <a:pPr>
              <a:defRPr/>
            </a:pPr>
            <a:fld id="{7ACE11D6-3E76-814F-88AC-6561416CF64F}" type="slidenum">
              <a:rPr lang="en-US" altLang="en-US"/>
              <a:pPr>
                <a:defRPr/>
              </a:pPr>
              <a:t>‹#›</a:t>
            </a:fld>
            <a:endParaRPr lang="en-US" altLang="en-US"/>
          </a:p>
        </p:txBody>
      </p:sp>
    </p:spTree>
    <p:extLst>
      <p:ext uri="{BB962C8B-B14F-4D97-AF65-F5344CB8AC3E}">
        <p14:creationId xmlns:p14="http://schemas.microsoft.com/office/powerpoint/2010/main" val="226485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20EDF1F2-FD71-798D-DFA0-24EC2CF4E6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08206D35-1A44-0C10-EE06-A5115AE839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CFC1C19A-0567-D900-FE85-93A1D6761DBB}"/>
              </a:ext>
            </a:extLst>
          </p:cNvPr>
          <p:cNvSpPr>
            <a:spLocks noGrp="1" noChangeArrowheads="1"/>
          </p:cNvSpPr>
          <p:nvPr>
            <p:ph type="sldNum" sz="quarter" idx="12"/>
          </p:nvPr>
        </p:nvSpPr>
        <p:spPr>
          <a:ln/>
        </p:spPr>
        <p:txBody>
          <a:bodyPr/>
          <a:lstStyle>
            <a:lvl1pPr>
              <a:defRPr/>
            </a:lvl1pPr>
          </a:lstStyle>
          <a:p>
            <a:pPr>
              <a:defRPr/>
            </a:pPr>
            <a:fld id="{592552E7-E656-2747-9ED5-F55986A0591F}" type="slidenum">
              <a:rPr lang="en-US" altLang="en-US"/>
              <a:pPr>
                <a:defRPr/>
              </a:pPr>
              <a:t>‹#›</a:t>
            </a:fld>
            <a:endParaRPr lang="en-US" altLang="en-US"/>
          </a:p>
        </p:txBody>
      </p:sp>
    </p:spTree>
    <p:extLst>
      <p:ext uri="{BB962C8B-B14F-4D97-AF65-F5344CB8AC3E}">
        <p14:creationId xmlns:p14="http://schemas.microsoft.com/office/powerpoint/2010/main" val="8577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C00D9659-0A48-A6D4-12F3-8A6335A2E5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2894CFB8-B016-C3C5-7D14-99CE5F2E0F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2162FFD6-6E07-54E8-4916-442A4954EBD5}"/>
              </a:ext>
            </a:extLst>
          </p:cNvPr>
          <p:cNvSpPr>
            <a:spLocks noGrp="1" noChangeArrowheads="1"/>
          </p:cNvSpPr>
          <p:nvPr>
            <p:ph type="sldNum" sz="quarter" idx="12"/>
          </p:nvPr>
        </p:nvSpPr>
        <p:spPr>
          <a:ln/>
        </p:spPr>
        <p:txBody>
          <a:bodyPr/>
          <a:lstStyle>
            <a:lvl1pPr>
              <a:defRPr/>
            </a:lvl1pPr>
          </a:lstStyle>
          <a:p>
            <a:pPr>
              <a:defRPr/>
            </a:pPr>
            <a:fld id="{E45F0A15-0BA2-BE45-BD8B-BA61E0EFE9E6}" type="slidenum">
              <a:rPr lang="en-US" altLang="en-US"/>
              <a:pPr>
                <a:defRPr/>
              </a:pPr>
              <a:t>‹#›</a:t>
            </a:fld>
            <a:endParaRPr lang="en-US" altLang="en-US"/>
          </a:p>
        </p:txBody>
      </p:sp>
    </p:spTree>
    <p:extLst>
      <p:ext uri="{BB962C8B-B14F-4D97-AF65-F5344CB8AC3E}">
        <p14:creationId xmlns:p14="http://schemas.microsoft.com/office/powerpoint/2010/main" val="1249809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6738"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167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 name="Rectangle 4">
            <a:extLst>
              <a:ext uri="{FF2B5EF4-FFF2-40B4-BE49-F238E27FC236}">
                <a16:creationId xmlns:a16="http://schemas.microsoft.com/office/drawing/2014/main" id="{F62F9A70-6C60-349E-BF94-D0655D23D90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C5DEA08-9089-02DE-E4FE-AEBE15AFAA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EBDE4A3-3C7F-BBFE-4E1B-148B59D1B1E2}"/>
              </a:ext>
            </a:extLst>
          </p:cNvPr>
          <p:cNvSpPr>
            <a:spLocks noGrp="1" noChangeArrowheads="1"/>
          </p:cNvSpPr>
          <p:nvPr>
            <p:ph type="sldNum" sz="quarter" idx="12"/>
          </p:nvPr>
        </p:nvSpPr>
        <p:spPr>
          <a:ln/>
        </p:spPr>
        <p:txBody>
          <a:bodyPr/>
          <a:lstStyle>
            <a:lvl1pPr>
              <a:defRPr/>
            </a:lvl1pPr>
          </a:lstStyle>
          <a:p>
            <a:pPr>
              <a:defRPr/>
            </a:pPr>
            <a:fld id="{F4819DCF-DCE3-F541-B07B-3167E4AE80E3}" type="slidenum">
              <a:rPr lang="en-US" altLang="en-US"/>
              <a:pPr>
                <a:defRPr/>
              </a:pPr>
              <a:t>‹#›</a:t>
            </a:fld>
            <a:endParaRPr lang="en-US" altLang="en-US"/>
          </a:p>
        </p:txBody>
      </p:sp>
    </p:spTree>
    <p:extLst>
      <p:ext uri="{BB962C8B-B14F-4D97-AF65-F5344CB8AC3E}">
        <p14:creationId xmlns:p14="http://schemas.microsoft.com/office/powerpoint/2010/main" val="3600173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6937EC7-8422-EE55-796D-798DC4DC44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270490-55DF-4025-B7FF-DEB99F3C93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942EC5-A808-21C7-9AA7-538CA5045DA3}"/>
              </a:ext>
            </a:extLst>
          </p:cNvPr>
          <p:cNvSpPr>
            <a:spLocks noGrp="1" noChangeArrowheads="1"/>
          </p:cNvSpPr>
          <p:nvPr>
            <p:ph type="sldNum" sz="quarter" idx="12"/>
          </p:nvPr>
        </p:nvSpPr>
        <p:spPr>
          <a:ln/>
        </p:spPr>
        <p:txBody>
          <a:bodyPr/>
          <a:lstStyle>
            <a:lvl1pPr>
              <a:defRPr/>
            </a:lvl1pPr>
          </a:lstStyle>
          <a:p>
            <a:pPr>
              <a:defRPr/>
            </a:pPr>
            <a:fld id="{1F90B022-2BBF-2F44-960A-7AE5FEE65F41}" type="slidenum">
              <a:rPr lang="en-US" altLang="en-US"/>
              <a:pPr>
                <a:defRPr/>
              </a:pPr>
              <a:t>‹#›</a:t>
            </a:fld>
            <a:endParaRPr lang="en-US" altLang="en-US"/>
          </a:p>
        </p:txBody>
      </p:sp>
    </p:spTree>
    <p:extLst>
      <p:ext uri="{BB962C8B-B14F-4D97-AF65-F5344CB8AC3E}">
        <p14:creationId xmlns:p14="http://schemas.microsoft.com/office/powerpoint/2010/main" val="3409442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7D64F71-1769-7225-68E4-D31793CD730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D87B319-3101-97C2-035C-33833A2EE6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597184-5632-2A1E-FEE9-F49690348781}"/>
              </a:ext>
            </a:extLst>
          </p:cNvPr>
          <p:cNvSpPr>
            <a:spLocks noGrp="1" noChangeArrowheads="1"/>
          </p:cNvSpPr>
          <p:nvPr>
            <p:ph type="sldNum" sz="quarter" idx="12"/>
          </p:nvPr>
        </p:nvSpPr>
        <p:spPr>
          <a:ln/>
        </p:spPr>
        <p:txBody>
          <a:bodyPr/>
          <a:lstStyle>
            <a:lvl1pPr>
              <a:defRPr/>
            </a:lvl1pPr>
          </a:lstStyle>
          <a:p>
            <a:pPr>
              <a:defRPr/>
            </a:pPr>
            <a:fld id="{DB9550ED-31EF-2A44-B0EF-68907F023FD6}" type="slidenum">
              <a:rPr lang="en-US" altLang="en-US"/>
              <a:pPr>
                <a:defRPr/>
              </a:pPr>
              <a:t>‹#›</a:t>
            </a:fld>
            <a:endParaRPr lang="en-US" altLang="en-US"/>
          </a:p>
        </p:txBody>
      </p:sp>
    </p:spTree>
    <p:extLst>
      <p:ext uri="{BB962C8B-B14F-4D97-AF65-F5344CB8AC3E}">
        <p14:creationId xmlns:p14="http://schemas.microsoft.com/office/powerpoint/2010/main" val="3201571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C2C40EF-0B06-5570-180C-B654EDFC990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8F8077B-B2FE-562B-DAEE-C8C031FE16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DA401A-C61E-E188-C24B-1C238E8D824F}"/>
              </a:ext>
            </a:extLst>
          </p:cNvPr>
          <p:cNvSpPr>
            <a:spLocks noGrp="1" noChangeArrowheads="1"/>
          </p:cNvSpPr>
          <p:nvPr>
            <p:ph type="sldNum" sz="quarter" idx="12"/>
          </p:nvPr>
        </p:nvSpPr>
        <p:spPr>
          <a:ln/>
        </p:spPr>
        <p:txBody>
          <a:bodyPr/>
          <a:lstStyle>
            <a:lvl1pPr>
              <a:defRPr/>
            </a:lvl1pPr>
          </a:lstStyle>
          <a:p>
            <a:pPr>
              <a:defRPr/>
            </a:pPr>
            <a:fld id="{3A8356FF-99A3-BB47-A185-AE8109F0A09A}" type="slidenum">
              <a:rPr lang="en-US" altLang="en-US"/>
              <a:pPr>
                <a:defRPr/>
              </a:pPr>
              <a:t>‹#›</a:t>
            </a:fld>
            <a:endParaRPr lang="en-US" altLang="en-US"/>
          </a:p>
        </p:txBody>
      </p:sp>
    </p:spTree>
    <p:extLst>
      <p:ext uri="{BB962C8B-B14F-4D97-AF65-F5344CB8AC3E}">
        <p14:creationId xmlns:p14="http://schemas.microsoft.com/office/powerpoint/2010/main" val="582818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82CE465-7E9C-CF82-E8C6-D4D32B38F33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3B27EC3-AE3D-3CC9-292B-79BF3E1B79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BEC48D1-B7CD-20BD-177F-EDC062C591E8}"/>
              </a:ext>
            </a:extLst>
          </p:cNvPr>
          <p:cNvSpPr>
            <a:spLocks noGrp="1" noChangeArrowheads="1"/>
          </p:cNvSpPr>
          <p:nvPr>
            <p:ph type="sldNum" sz="quarter" idx="12"/>
          </p:nvPr>
        </p:nvSpPr>
        <p:spPr>
          <a:ln/>
        </p:spPr>
        <p:txBody>
          <a:bodyPr/>
          <a:lstStyle>
            <a:lvl1pPr>
              <a:defRPr/>
            </a:lvl1pPr>
          </a:lstStyle>
          <a:p>
            <a:pPr>
              <a:defRPr/>
            </a:pPr>
            <a:fld id="{14B7293D-0E4D-764A-B8E0-9AB108E2D19D}" type="slidenum">
              <a:rPr lang="en-US" altLang="en-US"/>
              <a:pPr>
                <a:defRPr/>
              </a:pPr>
              <a:t>‹#›</a:t>
            </a:fld>
            <a:endParaRPr lang="en-US" altLang="en-US"/>
          </a:p>
        </p:txBody>
      </p:sp>
    </p:spTree>
    <p:extLst>
      <p:ext uri="{BB962C8B-B14F-4D97-AF65-F5344CB8AC3E}">
        <p14:creationId xmlns:p14="http://schemas.microsoft.com/office/powerpoint/2010/main" val="1671408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2EB5AB2-7E42-1B1B-2149-E2D4EC19A38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8554AAC-94B1-C0EE-5CC5-1D0A90141D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1D37069-0FC4-27E2-7CE1-46D710E85CA3}"/>
              </a:ext>
            </a:extLst>
          </p:cNvPr>
          <p:cNvSpPr>
            <a:spLocks noGrp="1" noChangeArrowheads="1"/>
          </p:cNvSpPr>
          <p:nvPr>
            <p:ph type="sldNum" sz="quarter" idx="12"/>
          </p:nvPr>
        </p:nvSpPr>
        <p:spPr>
          <a:ln/>
        </p:spPr>
        <p:txBody>
          <a:bodyPr/>
          <a:lstStyle>
            <a:lvl1pPr>
              <a:defRPr/>
            </a:lvl1pPr>
          </a:lstStyle>
          <a:p>
            <a:pPr>
              <a:defRPr/>
            </a:pPr>
            <a:fld id="{ECC7FE52-4BB0-3E48-945F-E9A701DECF73}" type="slidenum">
              <a:rPr lang="en-US" altLang="en-US"/>
              <a:pPr>
                <a:defRPr/>
              </a:pPr>
              <a:t>‹#›</a:t>
            </a:fld>
            <a:endParaRPr lang="en-US" altLang="en-US"/>
          </a:p>
        </p:txBody>
      </p:sp>
    </p:spTree>
    <p:extLst>
      <p:ext uri="{BB962C8B-B14F-4D97-AF65-F5344CB8AC3E}">
        <p14:creationId xmlns:p14="http://schemas.microsoft.com/office/powerpoint/2010/main" val="790553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1FC8CE0-E03D-E4D6-27A5-04C5D790099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30A87ED-67B9-2189-A291-63918113AC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AE9807C-0DA4-68AE-0077-708EB8807141}"/>
              </a:ext>
            </a:extLst>
          </p:cNvPr>
          <p:cNvSpPr>
            <a:spLocks noGrp="1" noChangeArrowheads="1"/>
          </p:cNvSpPr>
          <p:nvPr>
            <p:ph type="sldNum" sz="quarter" idx="12"/>
          </p:nvPr>
        </p:nvSpPr>
        <p:spPr>
          <a:ln/>
        </p:spPr>
        <p:txBody>
          <a:bodyPr/>
          <a:lstStyle>
            <a:lvl1pPr>
              <a:defRPr/>
            </a:lvl1pPr>
          </a:lstStyle>
          <a:p>
            <a:pPr>
              <a:defRPr/>
            </a:pPr>
            <a:fld id="{F664BCFD-EA83-EA43-9B03-5EF2C829062C}" type="slidenum">
              <a:rPr lang="en-US" altLang="en-US"/>
              <a:pPr>
                <a:defRPr/>
              </a:pPr>
              <a:t>‹#›</a:t>
            </a:fld>
            <a:endParaRPr lang="en-US" altLang="en-US"/>
          </a:p>
        </p:txBody>
      </p:sp>
    </p:spTree>
    <p:extLst>
      <p:ext uri="{BB962C8B-B14F-4D97-AF65-F5344CB8AC3E}">
        <p14:creationId xmlns:p14="http://schemas.microsoft.com/office/powerpoint/2010/main" val="3802087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F0EB60E-C00F-0C64-45BC-6F4A6313FFE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285D3C0-F588-8B63-FAF2-EEFDFFBE9E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CA0F995-664C-C040-331B-D8171DE0CC30}"/>
              </a:ext>
            </a:extLst>
          </p:cNvPr>
          <p:cNvSpPr>
            <a:spLocks noGrp="1" noChangeArrowheads="1"/>
          </p:cNvSpPr>
          <p:nvPr>
            <p:ph type="sldNum" sz="quarter" idx="12"/>
          </p:nvPr>
        </p:nvSpPr>
        <p:spPr>
          <a:ln/>
        </p:spPr>
        <p:txBody>
          <a:bodyPr/>
          <a:lstStyle>
            <a:lvl1pPr>
              <a:defRPr/>
            </a:lvl1pPr>
          </a:lstStyle>
          <a:p>
            <a:pPr>
              <a:defRPr/>
            </a:pPr>
            <a:fld id="{F6548DEC-9D31-9B46-8A09-BB1D9F8AE19F}" type="slidenum">
              <a:rPr lang="en-US" altLang="en-US"/>
              <a:pPr>
                <a:defRPr/>
              </a:pPr>
              <a:t>‹#›</a:t>
            </a:fld>
            <a:endParaRPr lang="en-US" altLang="en-US"/>
          </a:p>
        </p:txBody>
      </p:sp>
    </p:spTree>
    <p:extLst>
      <p:ext uri="{BB962C8B-B14F-4D97-AF65-F5344CB8AC3E}">
        <p14:creationId xmlns:p14="http://schemas.microsoft.com/office/powerpoint/2010/main" val="2990190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38F5E7D-9F98-1A23-FFFC-1FAD0E542C7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56D901AC-7DBE-79D2-CF53-D545F8BF74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22456A04-472B-C160-9DD5-E0CBA22E9F5C}"/>
              </a:ext>
            </a:extLst>
          </p:cNvPr>
          <p:cNvSpPr>
            <a:spLocks noGrp="1" noChangeArrowheads="1"/>
          </p:cNvSpPr>
          <p:nvPr>
            <p:ph type="sldNum" sz="quarter" idx="12"/>
          </p:nvPr>
        </p:nvSpPr>
        <p:spPr>
          <a:ln/>
        </p:spPr>
        <p:txBody>
          <a:bodyPr/>
          <a:lstStyle>
            <a:lvl1pPr>
              <a:defRPr/>
            </a:lvl1pPr>
          </a:lstStyle>
          <a:p>
            <a:pPr>
              <a:defRPr/>
            </a:pPr>
            <a:fld id="{55016BCD-F058-6448-92AD-19BCD7C4F392}" type="slidenum">
              <a:rPr lang="en-US" altLang="en-US"/>
              <a:pPr>
                <a:defRPr/>
              </a:pPr>
              <a:t>‹#›</a:t>
            </a:fld>
            <a:endParaRPr lang="en-US" altLang="en-US"/>
          </a:p>
        </p:txBody>
      </p:sp>
    </p:spTree>
    <p:extLst>
      <p:ext uri="{BB962C8B-B14F-4D97-AF65-F5344CB8AC3E}">
        <p14:creationId xmlns:p14="http://schemas.microsoft.com/office/powerpoint/2010/main" val="6789604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526D75F-0896-2F79-896E-4020B6161BF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98545F-9DA3-D34E-B6E8-06A303B177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51BD4C6-543F-39F6-4D9D-11495D58E4DA}"/>
              </a:ext>
            </a:extLst>
          </p:cNvPr>
          <p:cNvSpPr>
            <a:spLocks noGrp="1" noChangeArrowheads="1"/>
          </p:cNvSpPr>
          <p:nvPr>
            <p:ph type="sldNum" sz="quarter" idx="12"/>
          </p:nvPr>
        </p:nvSpPr>
        <p:spPr>
          <a:ln/>
        </p:spPr>
        <p:txBody>
          <a:bodyPr/>
          <a:lstStyle>
            <a:lvl1pPr>
              <a:defRPr/>
            </a:lvl1pPr>
          </a:lstStyle>
          <a:p>
            <a:pPr>
              <a:defRPr/>
            </a:pPr>
            <a:fld id="{B2672FE1-3FE9-BC47-8DD5-7BCC05B61D97}" type="slidenum">
              <a:rPr lang="en-US" altLang="en-US"/>
              <a:pPr>
                <a:defRPr/>
              </a:pPr>
              <a:t>‹#›</a:t>
            </a:fld>
            <a:endParaRPr lang="en-US" altLang="en-US"/>
          </a:p>
        </p:txBody>
      </p:sp>
    </p:spTree>
    <p:extLst>
      <p:ext uri="{BB962C8B-B14F-4D97-AF65-F5344CB8AC3E}">
        <p14:creationId xmlns:p14="http://schemas.microsoft.com/office/powerpoint/2010/main" val="2573994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75471FB-21C6-51DD-FFD8-4D03BBA3B07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B7F772-071F-D156-460F-622E699485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3ADBA01-2466-259E-0207-A3BDBD024516}"/>
              </a:ext>
            </a:extLst>
          </p:cNvPr>
          <p:cNvSpPr>
            <a:spLocks noGrp="1" noChangeArrowheads="1"/>
          </p:cNvSpPr>
          <p:nvPr>
            <p:ph type="sldNum" sz="quarter" idx="12"/>
          </p:nvPr>
        </p:nvSpPr>
        <p:spPr>
          <a:ln/>
        </p:spPr>
        <p:txBody>
          <a:bodyPr/>
          <a:lstStyle>
            <a:lvl1pPr>
              <a:defRPr/>
            </a:lvl1pPr>
          </a:lstStyle>
          <a:p>
            <a:pPr>
              <a:defRPr/>
            </a:pPr>
            <a:fld id="{3C1D8320-8BC4-AB4A-9FA8-1A14EA846766}" type="slidenum">
              <a:rPr lang="en-US" altLang="en-US"/>
              <a:pPr>
                <a:defRPr/>
              </a:pPr>
              <a:t>‹#›</a:t>
            </a:fld>
            <a:endParaRPr lang="en-US" altLang="en-US"/>
          </a:p>
        </p:txBody>
      </p:sp>
    </p:spTree>
    <p:extLst>
      <p:ext uri="{BB962C8B-B14F-4D97-AF65-F5344CB8AC3E}">
        <p14:creationId xmlns:p14="http://schemas.microsoft.com/office/powerpoint/2010/main" val="146949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E6412F8-F0BB-B77D-9C0D-870F385E2A6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D6343A5-5A46-70BA-0FB9-224322C2B3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755CA5A-2727-2607-0523-EDB02DBE47E2}"/>
              </a:ext>
            </a:extLst>
          </p:cNvPr>
          <p:cNvSpPr>
            <a:spLocks noGrp="1" noChangeArrowheads="1"/>
          </p:cNvSpPr>
          <p:nvPr>
            <p:ph type="sldNum" sz="quarter" idx="12"/>
          </p:nvPr>
        </p:nvSpPr>
        <p:spPr>
          <a:ln/>
        </p:spPr>
        <p:txBody>
          <a:bodyPr/>
          <a:lstStyle>
            <a:lvl1pPr>
              <a:defRPr/>
            </a:lvl1pPr>
          </a:lstStyle>
          <a:p>
            <a:pPr>
              <a:defRPr/>
            </a:pPr>
            <a:fld id="{D1036ECF-18F3-EF4B-BE5B-3AC60F9C900F}" type="slidenum">
              <a:rPr lang="en-US" altLang="en-US"/>
              <a:pPr>
                <a:defRPr/>
              </a:pPr>
              <a:t>‹#›</a:t>
            </a:fld>
            <a:endParaRPr lang="en-US" altLang="en-US"/>
          </a:p>
        </p:txBody>
      </p:sp>
    </p:spTree>
    <p:extLst>
      <p:ext uri="{BB962C8B-B14F-4D97-AF65-F5344CB8AC3E}">
        <p14:creationId xmlns:p14="http://schemas.microsoft.com/office/powerpoint/2010/main" val="1593542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6600538-52D4-FBEC-3265-15A5CDA27D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0403204-25ED-0511-05E6-7CA8951D77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A5024FE-C43C-D904-B5BC-4DD4C1AB6D25}"/>
              </a:ext>
            </a:extLst>
          </p:cNvPr>
          <p:cNvSpPr>
            <a:spLocks noGrp="1"/>
          </p:cNvSpPr>
          <p:nvPr>
            <p:ph type="sldNum" sz="quarter" idx="12"/>
          </p:nvPr>
        </p:nvSpPr>
        <p:spPr/>
        <p:txBody>
          <a:bodyPr/>
          <a:lstStyle>
            <a:lvl1pPr>
              <a:defRPr/>
            </a:lvl1pPr>
          </a:lstStyle>
          <a:p>
            <a:pPr>
              <a:defRPr/>
            </a:pPr>
            <a:fld id="{6C1EC32A-7EB4-A240-9E34-32D727C7C7F1}" type="slidenum">
              <a:rPr lang="en-US" altLang="en-US"/>
              <a:pPr>
                <a:defRPr/>
              </a:pPr>
              <a:t>‹#›</a:t>
            </a:fld>
            <a:endParaRPr lang="en-US" altLang="en-US"/>
          </a:p>
        </p:txBody>
      </p:sp>
    </p:spTree>
    <p:extLst>
      <p:ext uri="{BB962C8B-B14F-4D97-AF65-F5344CB8AC3E}">
        <p14:creationId xmlns:p14="http://schemas.microsoft.com/office/powerpoint/2010/main" val="523721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5BD57-43F8-23AE-DCAA-4B799685294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05C40FD-7CAD-4536-9334-EBD687EC4BA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7CE9AF-DA73-82CA-5DE9-890CA3581958}"/>
              </a:ext>
            </a:extLst>
          </p:cNvPr>
          <p:cNvSpPr>
            <a:spLocks noGrp="1"/>
          </p:cNvSpPr>
          <p:nvPr>
            <p:ph type="sldNum" sz="quarter" idx="12"/>
          </p:nvPr>
        </p:nvSpPr>
        <p:spPr/>
        <p:txBody>
          <a:bodyPr/>
          <a:lstStyle>
            <a:lvl1pPr>
              <a:defRPr/>
            </a:lvl1pPr>
          </a:lstStyle>
          <a:p>
            <a:pPr>
              <a:defRPr/>
            </a:pPr>
            <a:fld id="{1D2021DF-7209-E747-AC19-831CAD41BCC3}" type="slidenum">
              <a:rPr lang="en-US" altLang="en-US"/>
              <a:pPr>
                <a:defRPr/>
              </a:pPr>
              <a:t>‹#›</a:t>
            </a:fld>
            <a:endParaRPr lang="en-US" altLang="en-US"/>
          </a:p>
        </p:txBody>
      </p:sp>
    </p:spTree>
    <p:extLst>
      <p:ext uri="{BB962C8B-B14F-4D97-AF65-F5344CB8AC3E}">
        <p14:creationId xmlns:p14="http://schemas.microsoft.com/office/powerpoint/2010/main" val="30492897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B19307-FD3A-0508-6D58-2BC17D9497C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B1A8105-94DC-9D40-C142-43D903324A3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F4C17B-B422-D19F-F060-297BFF80216B}"/>
              </a:ext>
            </a:extLst>
          </p:cNvPr>
          <p:cNvSpPr>
            <a:spLocks noGrp="1"/>
          </p:cNvSpPr>
          <p:nvPr>
            <p:ph type="sldNum" sz="quarter" idx="12"/>
          </p:nvPr>
        </p:nvSpPr>
        <p:spPr/>
        <p:txBody>
          <a:bodyPr/>
          <a:lstStyle>
            <a:lvl1pPr>
              <a:defRPr/>
            </a:lvl1pPr>
          </a:lstStyle>
          <a:p>
            <a:pPr>
              <a:defRPr/>
            </a:pPr>
            <a:fld id="{B879C940-9510-3047-8743-CB82A55E91C1}" type="slidenum">
              <a:rPr lang="en-US" altLang="en-US"/>
              <a:pPr>
                <a:defRPr/>
              </a:pPr>
              <a:t>‹#›</a:t>
            </a:fld>
            <a:endParaRPr lang="en-US" altLang="en-US"/>
          </a:p>
        </p:txBody>
      </p:sp>
    </p:spTree>
    <p:extLst>
      <p:ext uri="{BB962C8B-B14F-4D97-AF65-F5344CB8AC3E}">
        <p14:creationId xmlns:p14="http://schemas.microsoft.com/office/powerpoint/2010/main" val="16390521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025CA9B-8CD6-1507-BBF6-8DC0071425D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3AF9FDC-DB81-1E7C-82DF-EEE9B01D2C2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F0295BE-2CE8-8505-7585-1EDD135D3639}"/>
              </a:ext>
            </a:extLst>
          </p:cNvPr>
          <p:cNvSpPr>
            <a:spLocks noGrp="1"/>
          </p:cNvSpPr>
          <p:nvPr>
            <p:ph type="sldNum" sz="quarter" idx="12"/>
          </p:nvPr>
        </p:nvSpPr>
        <p:spPr/>
        <p:txBody>
          <a:bodyPr/>
          <a:lstStyle>
            <a:lvl1pPr>
              <a:defRPr/>
            </a:lvl1pPr>
          </a:lstStyle>
          <a:p>
            <a:pPr>
              <a:defRPr/>
            </a:pPr>
            <a:fld id="{A35CC70B-560F-B843-9709-171D05857E5B}" type="slidenum">
              <a:rPr lang="en-US" altLang="en-US"/>
              <a:pPr>
                <a:defRPr/>
              </a:pPr>
              <a:t>‹#›</a:t>
            </a:fld>
            <a:endParaRPr lang="en-US" altLang="en-US"/>
          </a:p>
        </p:txBody>
      </p:sp>
    </p:spTree>
    <p:extLst>
      <p:ext uri="{BB962C8B-B14F-4D97-AF65-F5344CB8AC3E}">
        <p14:creationId xmlns:p14="http://schemas.microsoft.com/office/powerpoint/2010/main" val="15360351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69C49CE-85DB-EB26-4BF3-4583AE7E24C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75CB0018-D1D2-E55E-FD49-53E0993D7CC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F8FD3A8A-8E2C-609B-D6C2-38C6E429C098}"/>
              </a:ext>
            </a:extLst>
          </p:cNvPr>
          <p:cNvSpPr>
            <a:spLocks noGrp="1"/>
          </p:cNvSpPr>
          <p:nvPr>
            <p:ph type="sldNum" sz="quarter" idx="12"/>
          </p:nvPr>
        </p:nvSpPr>
        <p:spPr/>
        <p:txBody>
          <a:bodyPr/>
          <a:lstStyle>
            <a:lvl1pPr>
              <a:defRPr/>
            </a:lvl1pPr>
          </a:lstStyle>
          <a:p>
            <a:pPr>
              <a:defRPr/>
            </a:pPr>
            <a:fld id="{DF268C72-58C3-5F41-8F1F-057800EFEA35}" type="slidenum">
              <a:rPr lang="en-US" altLang="en-US"/>
              <a:pPr>
                <a:defRPr/>
              </a:pPr>
              <a:t>‹#›</a:t>
            </a:fld>
            <a:endParaRPr lang="en-US" altLang="en-US"/>
          </a:p>
        </p:txBody>
      </p:sp>
    </p:spTree>
    <p:extLst>
      <p:ext uri="{BB962C8B-B14F-4D97-AF65-F5344CB8AC3E}">
        <p14:creationId xmlns:p14="http://schemas.microsoft.com/office/powerpoint/2010/main" val="39735116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67210DE-5813-3CF6-C8A4-25A206A6E93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19D6A35F-6F05-A33A-3488-4D412C9B1FA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181767D-9D1D-4C35-5639-C55EF348C6AD}"/>
              </a:ext>
            </a:extLst>
          </p:cNvPr>
          <p:cNvSpPr>
            <a:spLocks noGrp="1"/>
          </p:cNvSpPr>
          <p:nvPr>
            <p:ph type="sldNum" sz="quarter" idx="12"/>
          </p:nvPr>
        </p:nvSpPr>
        <p:spPr/>
        <p:txBody>
          <a:bodyPr/>
          <a:lstStyle>
            <a:lvl1pPr>
              <a:defRPr/>
            </a:lvl1pPr>
          </a:lstStyle>
          <a:p>
            <a:pPr>
              <a:defRPr/>
            </a:pPr>
            <a:fld id="{45476C0B-F3FE-0842-8397-D0F7E133F43C}" type="slidenum">
              <a:rPr lang="en-US" altLang="en-US"/>
              <a:pPr>
                <a:defRPr/>
              </a:pPr>
              <a:t>‹#›</a:t>
            </a:fld>
            <a:endParaRPr lang="en-US" altLang="en-US"/>
          </a:p>
        </p:txBody>
      </p:sp>
    </p:spTree>
    <p:extLst>
      <p:ext uri="{BB962C8B-B14F-4D97-AF65-F5344CB8AC3E}">
        <p14:creationId xmlns:p14="http://schemas.microsoft.com/office/powerpoint/2010/main" val="956262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1317A10-3002-0595-1687-718D97A098AD}"/>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DA86C5C0-7053-3549-2C85-38BB83E4A13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03936F2-B5F4-71CA-A18C-A045686E0BC5}"/>
              </a:ext>
            </a:extLst>
          </p:cNvPr>
          <p:cNvSpPr>
            <a:spLocks noGrp="1"/>
          </p:cNvSpPr>
          <p:nvPr>
            <p:ph type="sldNum" sz="quarter" idx="12"/>
          </p:nvPr>
        </p:nvSpPr>
        <p:spPr/>
        <p:txBody>
          <a:bodyPr/>
          <a:lstStyle>
            <a:lvl1pPr>
              <a:defRPr/>
            </a:lvl1pPr>
          </a:lstStyle>
          <a:p>
            <a:pPr>
              <a:defRPr/>
            </a:pPr>
            <a:fld id="{C0E4F812-68FB-5942-9962-9E8695966242}" type="slidenum">
              <a:rPr lang="en-US" altLang="en-US"/>
              <a:pPr>
                <a:defRPr/>
              </a:pPr>
              <a:t>‹#›</a:t>
            </a:fld>
            <a:endParaRPr lang="en-US" altLang="en-US"/>
          </a:p>
        </p:txBody>
      </p:sp>
    </p:spTree>
    <p:extLst>
      <p:ext uri="{BB962C8B-B14F-4D97-AF65-F5344CB8AC3E}">
        <p14:creationId xmlns:p14="http://schemas.microsoft.com/office/powerpoint/2010/main" val="4155293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B1299B70-7C01-D232-D9EA-C4D2F6A490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BF62E784-5208-7792-E1E1-FFBD46F3A8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BB6E147A-36C0-F40A-6BE0-09181FA1A0A3}"/>
              </a:ext>
            </a:extLst>
          </p:cNvPr>
          <p:cNvSpPr>
            <a:spLocks noGrp="1" noChangeArrowheads="1"/>
          </p:cNvSpPr>
          <p:nvPr>
            <p:ph type="sldNum" sz="quarter" idx="12"/>
          </p:nvPr>
        </p:nvSpPr>
        <p:spPr>
          <a:ln/>
        </p:spPr>
        <p:txBody>
          <a:bodyPr/>
          <a:lstStyle>
            <a:lvl1pPr>
              <a:defRPr/>
            </a:lvl1pPr>
          </a:lstStyle>
          <a:p>
            <a:pPr>
              <a:defRPr/>
            </a:pPr>
            <a:fld id="{80E0BA6B-A7AE-8F45-BCC6-1C3E88E24C7F}" type="slidenum">
              <a:rPr lang="en-US" altLang="en-US"/>
              <a:pPr>
                <a:defRPr/>
              </a:pPr>
              <a:t>‹#›</a:t>
            </a:fld>
            <a:endParaRPr lang="en-US" altLang="en-US"/>
          </a:p>
        </p:txBody>
      </p:sp>
    </p:spTree>
    <p:extLst>
      <p:ext uri="{BB962C8B-B14F-4D97-AF65-F5344CB8AC3E}">
        <p14:creationId xmlns:p14="http://schemas.microsoft.com/office/powerpoint/2010/main" val="4571332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9D114F-8D9A-0335-DCA0-DCC1BC423C8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41C51D4-409C-91B0-0050-8B3646D304F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3A1E431-C7B7-E194-9D3A-D33DC15698E6}"/>
              </a:ext>
            </a:extLst>
          </p:cNvPr>
          <p:cNvSpPr>
            <a:spLocks noGrp="1"/>
          </p:cNvSpPr>
          <p:nvPr>
            <p:ph type="sldNum" sz="quarter" idx="12"/>
          </p:nvPr>
        </p:nvSpPr>
        <p:spPr/>
        <p:txBody>
          <a:bodyPr/>
          <a:lstStyle>
            <a:lvl1pPr>
              <a:defRPr/>
            </a:lvl1pPr>
          </a:lstStyle>
          <a:p>
            <a:pPr>
              <a:defRPr/>
            </a:pPr>
            <a:fld id="{6A7D7522-D80E-A249-801C-A3A1928C10C7}" type="slidenum">
              <a:rPr lang="en-US" altLang="en-US"/>
              <a:pPr>
                <a:defRPr/>
              </a:pPr>
              <a:t>‹#›</a:t>
            </a:fld>
            <a:endParaRPr lang="en-US" altLang="en-US"/>
          </a:p>
        </p:txBody>
      </p:sp>
    </p:spTree>
    <p:extLst>
      <p:ext uri="{BB962C8B-B14F-4D97-AF65-F5344CB8AC3E}">
        <p14:creationId xmlns:p14="http://schemas.microsoft.com/office/powerpoint/2010/main" val="33189077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E24B692-43DE-609C-7E32-FF13F15348F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F05F933-A693-6621-ECFD-A72A5A6DDB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4BCA005-50E9-EF60-7CE3-92C321561F5E}"/>
              </a:ext>
            </a:extLst>
          </p:cNvPr>
          <p:cNvSpPr>
            <a:spLocks noGrp="1"/>
          </p:cNvSpPr>
          <p:nvPr>
            <p:ph type="sldNum" sz="quarter" idx="12"/>
          </p:nvPr>
        </p:nvSpPr>
        <p:spPr/>
        <p:txBody>
          <a:bodyPr/>
          <a:lstStyle>
            <a:lvl1pPr>
              <a:defRPr/>
            </a:lvl1pPr>
          </a:lstStyle>
          <a:p>
            <a:pPr>
              <a:defRPr/>
            </a:pPr>
            <a:fld id="{5601A301-B3F1-1442-B0C8-2FF0EB0D8BC3}" type="slidenum">
              <a:rPr lang="en-US" altLang="en-US"/>
              <a:pPr>
                <a:defRPr/>
              </a:pPr>
              <a:t>‹#›</a:t>
            </a:fld>
            <a:endParaRPr lang="en-US" altLang="en-US"/>
          </a:p>
        </p:txBody>
      </p:sp>
    </p:spTree>
    <p:extLst>
      <p:ext uri="{BB962C8B-B14F-4D97-AF65-F5344CB8AC3E}">
        <p14:creationId xmlns:p14="http://schemas.microsoft.com/office/powerpoint/2010/main" val="40868371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2977D-7972-7CD0-7E42-39D7D4BA3BB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B4784BB-C781-7B7B-3154-DD13AC720E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27CB16E-6D31-87F6-8595-C997ABB39046}"/>
              </a:ext>
            </a:extLst>
          </p:cNvPr>
          <p:cNvSpPr>
            <a:spLocks noGrp="1"/>
          </p:cNvSpPr>
          <p:nvPr>
            <p:ph type="sldNum" sz="quarter" idx="12"/>
          </p:nvPr>
        </p:nvSpPr>
        <p:spPr/>
        <p:txBody>
          <a:bodyPr/>
          <a:lstStyle>
            <a:lvl1pPr>
              <a:defRPr/>
            </a:lvl1pPr>
          </a:lstStyle>
          <a:p>
            <a:pPr>
              <a:defRPr/>
            </a:pPr>
            <a:fld id="{5D8649D0-0FF2-7D44-A98D-483241E07B2B}" type="slidenum">
              <a:rPr lang="en-US" altLang="en-US"/>
              <a:pPr>
                <a:defRPr/>
              </a:pPr>
              <a:t>‹#›</a:t>
            </a:fld>
            <a:endParaRPr lang="en-US" altLang="en-US"/>
          </a:p>
        </p:txBody>
      </p:sp>
    </p:spTree>
    <p:extLst>
      <p:ext uri="{BB962C8B-B14F-4D97-AF65-F5344CB8AC3E}">
        <p14:creationId xmlns:p14="http://schemas.microsoft.com/office/powerpoint/2010/main" val="33709588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EE331-1277-A213-3C0B-4B99D902B01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0E2CDFB-E7DC-E240-A587-2FE49A8445D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CC9C3B3-00A1-CFB9-4B5E-CA4F1357DC5B}"/>
              </a:ext>
            </a:extLst>
          </p:cNvPr>
          <p:cNvSpPr>
            <a:spLocks noGrp="1"/>
          </p:cNvSpPr>
          <p:nvPr>
            <p:ph type="sldNum" sz="quarter" idx="12"/>
          </p:nvPr>
        </p:nvSpPr>
        <p:spPr/>
        <p:txBody>
          <a:bodyPr/>
          <a:lstStyle>
            <a:lvl1pPr>
              <a:defRPr/>
            </a:lvl1pPr>
          </a:lstStyle>
          <a:p>
            <a:pPr>
              <a:defRPr/>
            </a:pPr>
            <a:fld id="{009F473D-660C-2448-B650-E665B60D0990}" type="slidenum">
              <a:rPr lang="en-US" altLang="en-US"/>
              <a:pPr>
                <a:defRPr/>
              </a:pPr>
              <a:t>‹#›</a:t>
            </a:fld>
            <a:endParaRPr lang="en-US" altLang="en-US"/>
          </a:p>
        </p:txBody>
      </p:sp>
    </p:spTree>
    <p:extLst>
      <p:ext uri="{BB962C8B-B14F-4D97-AF65-F5344CB8AC3E}">
        <p14:creationId xmlns:p14="http://schemas.microsoft.com/office/powerpoint/2010/main" val="357758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D8F95BBF-F47D-D829-A90B-D493D5864DD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8A51D9B1-D9F9-C84A-78E4-75BD786189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54FB79C2-4E4B-BF77-5FC5-8D9A8137EA87}"/>
              </a:ext>
            </a:extLst>
          </p:cNvPr>
          <p:cNvSpPr>
            <a:spLocks noGrp="1" noChangeArrowheads="1"/>
          </p:cNvSpPr>
          <p:nvPr>
            <p:ph type="sldNum" sz="quarter" idx="12"/>
          </p:nvPr>
        </p:nvSpPr>
        <p:spPr>
          <a:ln/>
        </p:spPr>
        <p:txBody>
          <a:bodyPr/>
          <a:lstStyle>
            <a:lvl1pPr>
              <a:defRPr/>
            </a:lvl1pPr>
          </a:lstStyle>
          <a:p>
            <a:pPr>
              <a:defRPr/>
            </a:pPr>
            <a:fld id="{B8557678-608B-7B47-98FF-8013404E6655}" type="slidenum">
              <a:rPr lang="en-US" altLang="en-US"/>
              <a:pPr>
                <a:defRPr/>
              </a:pPr>
              <a:t>‹#›</a:t>
            </a:fld>
            <a:endParaRPr lang="en-US" altLang="en-US"/>
          </a:p>
        </p:txBody>
      </p:sp>
    </p:spTree>
    <p:extLst>
      <p:ext uri="{BB962C8B-B14F-4D97-AF65-F5344CB8AC3E}">
        <p14:creationId xmlns:p14="http://schemas.microsoft.com/office/powerpoint/2010/main" val="4114777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BE64806-29EF-19CD-DD7E-6A9DA564130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7">
            <a:extLst>
              <a:ext uri="{FF2B5EF4-FFF2-40B4-BE49-F238E27FC236}">
                <a16:creationId xmlns:a16="http://schemas.microsoft.com/office/drawing/2014/main" id="{17E05202-929B-9AE7-1457-2EBC7EE648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8">
            <a:extLst>
              <a:ext uri="{FF2B5EF4-FFF2-40B4-BE49-F238E27FC236}">
                <a16:creationId xmlns:a16="http://schemas.microsoft.com/office/drawing/2014/main" id="{8C446631-8EB2-9E63-92AC-EF79609D9E07}"/>
              </a:ext>
            </a:extLst>
          </p:cNvPr>
          <p:cNvSpPr>
            <a:spLocks noGrp="1" noChangeArrowheads="1"/>
          </p:cNvSpPr>
          <p:nvPr>
            <p:ph type="sldNum" sz="quarter" idx="12"/>
          </p:nvPr>
        </p:nvSpPr>
        <p:spPr>
          <a:ln/>
        </p:spPr>
        <p:txBody>
          <a:bodyPr/>
          <a:lstStyle>
            <a:lvl1pPr>
              <a:defRPr/>
            </a:lvl1pPr>
          </a:lstStyle>
          <a:p>
            <a:pPr>
              <a:defRPr/>
            </a:pPr>
            <a:fld id="{FEC0849A-563C-054D-9A98-33E518519B5F}" type="slidenum">
              <a:rPr lang="en-US" altLang="en-US"/>
              <a:pPr>
                <a:defRPr/>
              </a:pPr>
              <a:t>‹#›</a:t>
            </a:fld>
            <a:endParaRPr lang="en-US" altLang="en-US"/>
          </a:p>
        </p:txBody>
      </p:sp>
    </p:spTree>
    <p:extLst>
      <p:ext uri="{BB962C8B-B14F-4D97-AF65-F5344CB8AC3E}">
        <p14:creationId xmlns:p14="http://schemas.microsoft.com/office/powerpoint/2010/main" val="266989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8B4AB05F-3D92-76F8-7A94-EEF9FE37E67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222C5051-542C-CA15-085C-4AED97B42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5998B269-C8BB-0783-98A5-A854B303DBD8}"/>
              </a:ext>
            </a:extLst>
          </p:cNvPr>
          <p:cNvSpPr>
            <a:spLocks noGrp="1" noChangeArrowheads="1"/>
          </p:cNvSpPr>
          <p:nvPr>
            <p:ph type="sldNum" sz="quarter" idx="12"/>
          </p:nvPr>
        </p:nvSpPr>
        <p:spPr>
          <a:ln/>
        </p:spPr>
        <p:txBody>
          <a:bodyPr/>
          <a:lstStyle>
            <a:lvl1pPr>
              <a:defRPr/>
            </a:lvl1pPr>
          </a:lstStyle>
          <a:p>
            <a:pPr>
              <a:defRPr/>
            </a:pPr>
            <a:fld id="{287DA99C-35EE-E145-968E-06AB0628EB58}" type="slidenum">
              <a:rPr lang="en-US" altLang="en-US"/>
              <a:pPr>
                <a:defRPr/>
              </a:pPr>
              <a:t>‹#›</a:t>
            </a:fld>
            <a:endParaRPr lang="en-US" altLang="en-US"/>
          </a:p>
        </p:txBody>
      </p:sp>
    </p:spTree>
    <p:extLst>
      <p:ext uri="{BB962C8B-B14F-4D97-AF65-F5344CB8AC3E}">
        <p14:creationId xmlns:p14="http://schemas.microsoft.com/office/powerpoint/2010/main" val="335796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9BAF101B-C21F-6687-9374-1F865EB3AE0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7">
            <a:extLst>
              <a:ext uri="{FF2B5EF4-FFF2-40B4-BE49-F238E27FC236}">
                <a16:creationId xmlns:a16="http://schemas.microsoft.com/office/drawing/2014/main" id="{924655E0-A51B-F58D-40E6-DFF6D803FF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2AA13051-F6FE-763A-714F-31635759ADB4}"/>
              </a:ext>
            </a:extLst>
          </p:cNvPr>
          <p:cNvSpPr>
            <a:spLocks noGrp="1" noChangeArrowheads="1"/>
          </p:cNvSpPr>
          <p:nvPr>
            <p:ph type="sldNum" sz="quarter" idx="12"/>
          </p:nvPr>
        </p:nvSpPr>
        <p:spPr>
          <a:ln/>
        </p:spPr>
        <p:txBody>
          <a:bodyPr/>
          <a:lstStyle>
            <a:lvl1pPr>
              <a:defRPr/>
            </a:lvl1pPr>
          </a:lstStyle>
          <a:p>
            <a:pPr>
              <a:defRPr/>
            </a:pPr>
            <a:fld id="{CC7B64A4-D953-014E-AC07-E6CA72B6E24C}" type="slidenum">
              <a:rPr lang="en-US" altLang="en-US"/>
              <a:pPr>
                <a:defRPr/>
              </a:pPr>
              <a:t>‹#›</a:t>
            </a:fld>
            <a:endParaRPr lang="en-US" altLang="en-US"/>
          </a:p>
        </p:txBody>
      </p:sp>
    </p:spTree>
    <p:extLst>
      <p:ext uri="{BB962C8B-B14F-4D97-AF65-F5344CB8AC3E}">
        <p14:creationId xmlns:p14="http://schemas.microsoft.com/office/powerpoint/2010/main" val="3276436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D868284C-30C7-4880-2370-62FEA735412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C91AA6B1-5005-B7AD-1D1B-66CD2F11B5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3BF13987-8938-635D-BD00-9B36C8BD4216}"/>
              </a:ext>
            </a:extLst>
          </p:cNvPr>
          <p:cNvSpPr>
            <a:spLocks noGrp="1" noChangeArrowheads="1"/>
          </p:cNvSpPr>
          <p:nvPr>
            <p:ph type="sldNum" sz="quarter" idx="12"/>
          </p:nvPr>
        </p:nvSpPr>
        <p:spPr>
          <a:ln/>
        </p:spPr>
        <p:txBody>
          <a:bodyPr/>
          <a:lstStyle>
            <a:lvl1pPr>
              <a:defRPr/>
            </a:lvl1pPr>
          </a:lstStyle>
          <a:p>
            <a:pPr>
              <a:defRPr/>
            </a:pPr>
            <a:fld id="{044EA05C-3771-F344-8CF7-4E996C9C1EE9}" type="slidenum">
              <a:rPr lang="en-US" altLang="en-US"/>
              <a:pPr>
                <a:defRPr/>
              </a:pPr>
              <a:t>‹#›</a:t>
            </a:fld>
            <a:endParaRPr lang="en-US" altLang="en-US"/>
          </a:p>
        </p:txBody>
      </p:sp>
    </p:spTree>
    <p:extLst>
      <p:ext uri="{BB962C8B-B14F-4D97-AF65-F5344CB8AC3E}">
        <p14:creationId xmlns:p14="http://schemas.microsoft.com/office/powerpoint/2010/main" val="275971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18C4758-9891-D03C-B568-2E0E86F058C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F094DFEF-36C0-394F-17BD-8E324DD47C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8">
            <a:extLst>
              <a:ext uri="{FF2B5EF4-FFF2-40B4-BE49-F238E27FC236}">
                <a16:creationId xmlns:a16="http://schemas.microsoft.com/office/drawing/2014/main" id="{9E9B010A-85DB-E987-589E-17F1B754D5FF}"/>
              </a:ext>
            </a:extLst>
          </p:cNvPr>
          <p:cNvSpPr>
            <a:spLocks noGrp="1" noChangeArrowheads="1"/>
          </p:cNvSpPr>
          <p:nvPr>
            <p:ph type="sldNum" sz="quarter" idx="12"/>
          </p:nvPr>
        </p:nvSpPr>
        <p:spPr>
          <a:ln/>
        </p:spPr>
        <p:txBody>
          <a:bodyPr/>
          <a:lstStyle>
            <a:lvl1pPr>
              <a:defRPr/>
            </a:lvl1pPr>
          </a:lstStyle>
          <a:p>
            <a:pPr>
              <a:defRPr/>
            </a:pPr>
            <a:fld id="{6631327F-70CD-6A4C-8A96-0D6A891705B0}" type="slidenum">
              <a:rPr lang="en-US" altLang="en-US"/>
              <a:pPr>
                <a:defRPr/>
              </a:pPr>
              <a:t>‹#›</a:t>
            </a:fld>
            <a:endParaRPr lang="en-US" altLang="en-US"/>
          </a:p>
        </p:txBody>
      </p:sp>
    </p:spTree>
    <p:extLst>
      <p:ext uri="{BB962C8B-B14F-4D97-AF65-F5344CB8AC3E}">
        <p14:creationId xmlns:p14="http://schemas.microsoft.com/office/powerpoint/2010/main" val="400594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699A75C-2035-93AA-BCB9-E0FD15715AD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126146FA-0C08-128C-F17E-CF246BE6DDF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50938" y="1676400"/>
            <a:ext cx="6697662"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a:extLst>
              <a:ext uri="{FF2B5EF4-FFF2-40B4-BE49-F238E27FC236}">
                <a16:creationId xmlns:a16="http://schemas.microsoft.com/office/drawing/2014/main" id="{30526790-B964-2B87-4A5D-BDBEA052A805}"/>
              </a:ext>
            </a:extLst>
          </p:cNvPr>
          <p:cNvSpPr>
            <a:spLocks noGrp="1" noChangeArrowheads="1"/>
          </p:cNvSpPr>
          <p:nvPr>
            <p:ph type="title"/>
          </p:nvPr>
        </p:nvSpPr>
        <p:spPr bwMode="auto">
          <a:xfrm>
            <a:off x="685800" y="5334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9" name="Rectangle 5">
            <a:extLst>
              <a:ext uri="{FF2B5EF4-FFF2-40B4-BE49-F238E27FC236}">
                <a16:creationId xmlns:a16="http://schemas.microsoft.com/office/drawing/2014/main" id="{CFCB5973-C244-1710-1155-26FD81B2C792}"/>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6" name="Rectangle 6">
            <a:extLst>
              <a:ext uri="{FF2B5EF4-FFF2-40B4-BE49-F238E27FC236}">
                <a16:creationId xmlns:a16="http://schemas.microsoft.com/office/drawing/2014/main" id="{32A6679A-B07B-08F9-3D35-003C698C5890}"/>
              </a:ext>
            </a:extLst>
          </p:cNvPr>
          <p:cNvSpPr>
            <a:spLocks noGrp="1" noChangeArrowheads="1"/>
          </p:cNvSpPr>
          <p:nvPr>
            <p:ph type="dt" sz="half" idx="2"/>
          </p:nvPr>
        </p:nvSpPr>
        <p:spPr bwMode="auto">
          <a:xfrm>
            <a:off x="685800" y="6137275"/>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defRPr>
            </a:lvl1pPr>
          </a:lstStyle>
          <a:p>
            <a:pPr>
              <a:defRPr/>
            </a:pPr>
            <a:endParaRPr lang="en-US"/>
          </a:p>
        </p:txBody>
      </p:sp>
      <p:sp>
        <p:nvSpPr>
          <p:cNvPr id="15367" name="Rectangle 7">
            <a:extLst>
              <a:ext uri="{FF2B5EF4-FFF2-40B4-BE49-F238E27FC236}">
                <a16:creationId xmlns:a16="http://schemas.microsoft.com/office/drawing/2014/main" id="{5310ABC2-8481-04BA-4DA8-54BBE2607E61}"/>
              </a:ext>
            </a:extLst>
          </p:cNvPr>
          <p:cNvSpPr>
            <a:spLocks noGrp="1" noChangeArrowheads="1"/>
          </p:cNvSpPr>
          <p:nvPr>
            <p:ph type="ftr" sz="quarter" idx="3"/>
          </p:nvPr>
        </p:nvSpPr>
        <p:spPr bwMode="auto">
          <a:xfrm>
            <a:off x="3124200" y="6137275"/>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defRPr>
            </a:lvl1pPr>
          </a:lstStyle>
          <a:p>
            <a:pPr>
              <a:defRPr/>
            </a:pPr>
            <a:endParaRPr lang="en-US"/>
          </a:p>
        </p:txBody>
      </p:sp>
      <p:sp>
        <p:nvSpPr>
          <p:cNvPr id="15368" name="Rectangle 8">
            <a:extLst>
              <a:ext uri="{FF2B5EF4-FFF2-40B4-BE49-F238E27FC236}">
                <a16:creationId xmlns:a16="http://schemas.microsoft.com/office/drawing/2014/main" id="{170029AF-6339-B227-5A6F-7396BC893BA4}"/>
              </a:ext>
            </a:extLst>
          </p:cNvPr>
          <p:cNvSpPr>
            <a:spLocks noGrp="1" noChangeArrowheads="1"/>
          </p:cNvSpPr>
          <p:nvPr>
            <p:ph type="sldNum" sz="quarter" idx="4"/>
          </p:nvPr>
        </p:nvSpPr>
        <p:spPr bwMode="auto">
          <a:xfrm>
            <a:off x="6553200" y="6137275"/>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425132E0-7C60-DE46-BEFA-8B0A97609AB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419" r:id="rId1"/>
    <p:sldLayoutId id="2147484387" r:id="rId2"/>
    <p:sldLayoutId id="2147484388" r:id="rId3"/>
    <p:sldLayoutId id="2147484389" r:id="rId4"/>
    <p:sldLayoutId id="2147484390" r:id="rId5"/>
    <p:sldLayoutId id="2147484391" r:id="rId6"/>
    <p:sldLayoutId id="2147484392" r:id="rId7"/>
    <p:sldLayoutId id="2147484393" r:id="rId8"/>
    <p:sldLayoutId id="2147484394" r:id="rId9"/>
    <p:sldLayoutId id="2147484395" r:id="rId10"/>
    <p:sldLayoutId id="2147484396" r:id="rId11"/>
  </p:sldLayoutIdLst>
  <p:txStyles>
    <p:titleStyle>
      <a:lvl1pPr algn="ctr" rtl="0" eaLnBrk="0" fontAlgn="base" hangingPunct="0">
        <a:spcBef>
          <a:spcPct val="0"/>
        </a:spcBef>
        <a:spcAft>
          <a:spcPct val="0"/>
        </a:spcAft>
        <a:defRPr kumimoji="1" sz="4400" b="1">
          <a:solidFill>
            <a:schemeClr val="tx1"/>
          </a:solidFill>
          <a:latin typeface="+mj-lt"/>
          <a:ea typeface="+mj-ea"/>
          <a:cs typeface="+mj-cs"/>
        </a:defRPr>
      </a:lvl1pPr>
      <a:lvl2pPr algn="ctr" rtl="0" eaLnBrk="0" fontAlgn="base" hangingPunct="0">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6pPr>
      <a:lvl7pPr marL="914400" algn="ctr" rtl="0" fontAlgn="base">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7pPr>
      <a:lvl8pPr marL="1371600" algn="ctr" rtl="0" fontAlgn="base">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8pPr>
      <a:lvl9pPr marL="1828800" algn="ctr" rtl="0" fontAlgn="base">
        <a:spcBef>
          <a:spcPct val="0"/>
        </a:spcBef>
        <a:spcAft>
          <a:spcPct val="0"/>
        </a:spcAft>
        <a:defRPr kumimoji="1" sz="4400" b="1">
          <a:solidFill>
            <a:schemeClr val="tx1"/>
          </a:solidFill>
          <a:latin typeface="Arial" pitchFamily="-112" charset="0"/>
          <a:ea typeface="ＭＳ Ｐゴシック" pitchFamily="-112" charset="-128"/>
          <a:cs typeface="ＭＳ Ｐゴシック" pitchFamily="-112"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C80AF90-BDC4-6501-DFCD-2FC5B2E2882E}"/>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315" name="Rectangle 3">
            <a:extLst>
              <a:ext uri="{FF2B5EF4-FFF2-40B4-BE49-F238E27FC236}">
                <a16:creationId xmlns:a16="http://schemas.microsoft.com/office/drawing/2014/main" id="{F1AFA773-B06F-3AB8-0AF2-D0244EE6330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5716" name="Rectangle 4">
            <a:extLst>
              <a:ext uri="{FF2B5EF4-FFF2-40B4-BE49-F238E27FC236}">
                <a16:creationId xmlns:a16="http://schemas.microsoft.com/office/drawing/2014/main" id="{F47D9B18-094A-985A-58E2-1B7C5530FB8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Osaka" charset="0"/>
                <a:cs typeface="Osaka" charset="0"/>
              </a:defRPr>
            </a:lvl1pPr>
          </a:lstStyle>
          <a:p>
            <a:pPr>
              <a:defRPr/>
            </a:pPr>
            <a:endParaRPr lang="en-US"/>
          </a:p>
        </p:txBody>
      </p:sp>
      <p:sp>
        <p:nvSpPr>
          <p:cNvPr id="115717" name="Rectangle 5">
            <a:extLst>
              <a:ext uri="{FF2B5EF4-FFF2-40B4-BE49-F238E27FC236}">
                <a16:creationId xmlns:a16="http://schemas.microsoft.com/office/drawing/2014/main" id="{235EFEAB-8A7F-4073-E756-139A4FD5B85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Osaka" charset="0"/>
                <a:cs typeface="Osaka" charset="0"/>
              </a:defRPr>
            </a:lvl1pPr>
          </a:lstStyle>
          <a:p>
            <a:pPr>
              <a:defRPr/>
            </a:pPr>
            <a:endParaRPr lang="en-US"/>
          </a:p>
        </p:txBody>
      </p:sp>
      <p:sp>
        <p:nvSpPr>
          <p:cNvPr id="115718" name="Rectangle 6">
            <a:extLst>
              <a:ext uri="{FF2B5EF4-FFF2-40B4-BE49-F238E27FC236}">
                <a16:creationId xmlns:a16="http://schemas.microsoft.com/office/drawing/2014/main" id="{868B57A0-0509-4959-CC6F-E8AD33A51EFF}"/>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Osaka" panose="020B0600000000000000" pitchFamily="34" charset="-128"/>
              </a:defRPr>
            </a:lvl1pPr>
          </a:lstStyle>
          <a:p>
            <a:pPr>
              <a:defRPr/>
            </a:pPr>
            <a:fld id="{AF6F8ED3-CF7C-574D-A6A8-BD7C3B123B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399" r:id="rId3"/>
    <p:sldLayoutId id="2147484400" r:id="rId4"/>
    <p:sldLayoutId id="2147484401" r:id="rId5"/>
    <p:sldLayoutId id="2147484402" r:id="rId6"/>
    <p:sldLayoutId id="2147484403" r:id="rId7"/>
    <p:sldLayoutId id="2147484404" r:id="rId8"/>
    <p:sldLayoutId id="2147484405" r:id="rId9"/>
    <p:sldLayoutId id="2147484406" r:id="rId10"/>
    <p:sldLayoutId id="21474844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2" charset="0"/>
          <a:ea typeface="Osaka" pitchFamily="-112" charset="-128"/>
          <a:cs typeface="Osaka" pitchFamily="-112" charset="-128"/>
        </a:defRPr>
      </a:lvl2pPr>
      <a:lvl3pPr algn="ctr" rtl="0" eaLnBrk="0" fontAlgn="base" hangingPunct="0">
        <a:spcBef>
          <a:spcPct val="0"/>
        </a:spcBef>
        <a:spcAft>
          <a:spcPct val="0"/>
        </a:spcAft>
        <a:defRPr sz="4400">
          <a:solidFill>
            <a:schemeClr val="tx2"/>
          </a:solidFill>
          <a:latin typeface="Arial" pitchFamily="-112" charset="0"/>
          <a:ea typeface="Osaka" pitchFamily="-112" charset="-128"/>
          <a:cs typeface="Osaka" pitchFamily="-112" charset="-128"/>
        </a:defRPr>
      </a:lvl3pPr>
      <a:lvl4pPr algn="ctr" rtl="0" eaLnBrk="0" fontAlgn="base" hangingPunct="0">
        <a:spcBef>
          <a:spcPct val="0"/>
        </a:spcBef>
        <a:spcAft>
          <a:spcPct val="0"/>
        </a:spcAft>
        <a:defRPr sz="4400">
          <a:solidFill>
            <a:schemeClr val="tx2"/>
          </a:solidFill>
          <a:latin typeface="Arial" pitchFamily="-112" charset="0"/>
          <a:ea typeface="Osaka" pitchFamily="-112" charset="-128"/>
          <a:cs typeface="Osaka" pitchFamily="-112" charset="-128"/>
        </a:defRPr>
      </a:lvl4pPr>
      <a:lvl5pPr algn="ctr" rtl="0" eaLnBrk="0" fontAlgn="base" hangingPunct="0">
        <a:spcBef>
          <a:spcPct val="0"/>
        </a:spcBef>
        <a:spcAft>
          <a:spcPct val="0"/>
        </a:spcAft>
        <a:defRPr sz="4400">
          <a:solidFill>
            <a:schemeClr val="tx2"/>
          </a:solidFill>
          <a:latin typeface="Arial" pitchFamily="-112" charset="0"/>
          <a:ea typeface="Osaka" pitchFamily="-112" charset="-128"/>
          <a:cs typeface="Osaka" pitchFamily="-112" charset="-128"/>
        </a:defRPr>
      </a:lvl5pPr>
      <a:lvl6pPr marL="457200" algn="ctr" rtl="0" fontAlgn="base">
        <a:spcBef>
          <a:spcPct val="0"/>
        </a:spcBef>
        <a:spcAft>
          <a:spcPct val="0"/>
        </a:spcAft>
        <a:defRPr sz="4400">
          <a:solidFill>
            <a:schemeClr val="tx2"/>
          </a:solidFill>
          <a:latin typeface="Arial" pitchFamily="-112" charset="0"/>
          <a:ea typeface="Osaka" pitchFamily="-112" charset="-128"/>
          <a:cs typeface="Osaka" pitchFamily="-112" charset="-128"/>
        </a:defRPr>
      </a:lvl6pPr>
      <a:lvl7pPr marL="914400" algn="ctr" rtl="0" fontAlgn="base">
        <a:spcBef>
          <a:spcPct val="0"/>
        </a:spcBef>
        <a:spcAft>
          <a:spcPct val="0"/>
        </a:spcAft>
        <a:defRPr sz="4400">
          <a:solidFill>
            <a:schemeClr val="tx2"/>
          </a:solidFill>
          <a:latin typeface="Arial" pitchFamily="-112" charset="0"/>
          <a:ea typeface="Osaka" pitchFamily="-112" charset="-128"/>
          <a:cs typeface="Osaka" pitchFamily="-112" charset="-128"/>
        </a:defRPr>
      </a:lvl7pPr>
      <a:lvl8pPr marL="1371600" algn="ctr" rtl="0" fontAlgn="base">
        <a:spcBef>
          <a:spcPct val="0"/>
        </a:spcBef>
        <a:spcAft>
          <a:spcPct val="0"/>
        </a:spcAft>
        <a:defRPr sz="4400">
          <a:solidFill>
            <a:schemeClr val="tx2"/>
          </a:solidFill>
          <a:latin typeface="Arial" pitchFamily="-112" charset="0"/>
          <a:ea typeface="Osaka" pitchFamily="-112" charset="-128"/>
          <a:cs typeface="Osaka" pitchFamily="-112" charset="-128"/>
        </a:defRPr>
      </a:lvl8pPr>
      <a:lvl9pPr marL="1828800" algn="ctr" rtl="0" fontAlgn="base">
        <a:spcBef>
          <a:spcPct val="0"/>
        </a:spcBef>
        <a:spcAft>
          <a:spcPct val="0"/>
        </a:spcAft>
        <a:defRPr sz="4400">
          <a:solidFill>
            <a:schemeClr val="tx2"/>
          </a:solidFill>
          <a:latin typeface="Arial" pitchFamily="-112" charset="0"/>
          <a:ea typeface="Osaka" pitchFamily="-112" charset="-128"/>
          <a:cs typeface="Osaka" pitchFamily="-11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Title Placeholder 1">
            <a:extLst>
              <a:ext uri="{FF2B5EF4-FFF2-40B4-BE49-F238E27FC236}">
                <a16:creationId xmlns:a16="http://schemas.microsoft.com/office/drawing/2014/main" id="{D5BBD821-1864-3D90-3A57-C8AD3F67F3B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Text Placeholder 2">
            <a:extLst>
              <a:ext uri="{FF2B5EF4-FFF2-40B4-BE49-F238E27FC236}">
                <a16:creationId xmlns:a16="http://schemas.microsoft.com/office/drawing/2014/main" id="{EC21C2C6-DEFD-545F-7B83-1CDD59A494A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1F2D612-60DA-E58B-E6CB-1FFFAFFBCA63}"/>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charset="0"/>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153CE2F1-8260-06BA-82CF-4FDF31360831}"/>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DFF5193F-F7B8-B80A-89C5-7BB3D1BCE4D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0A158A1A-81F6-1341-A7CF-400E678607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408"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yoTdojKImb4" TargetMode="External"/><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yoTdojKImb4" TargetMode="External"/><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F0D20-7C30-FCA1-B1A8-1B9861EA7B08}"/>
            </a:ext>
          </a:extLst>
        </p:cNvPr>
        <p:cNvGrpSpPr/>
        <p:nvPr/>
      </p:nvGrpSpPr>
      <p:grpSpPr>
        <a:xfrm>
          <a:off x="0" y="0"/>
          <a:ext cx="0" cy="0"/>
          <a:chOff x="0" y="0"/>
          <a:chExt cx="0" cy="0"/>
        </a:xfrm>
      </p:grpSpPr>
      <p:sp>
        <p:nvSpPr>
          <p:cNvPr id="39937" name="Rectangle 2">
            <a:extLst>
              <a:ext uri="{FF2B5EF4-FFF2-40B4-BE49-F238E27FC236}">
                <a16:creationId xmlns:a16="http://schemas.microsoft.com/office/drawing/2014/main" id="{D63EFF28-2E42-9665-9505-5C1669BDA189}"/>
              </a:ext>
            </a:extLst>
          </p:cNvPr>
          <p:cNvSpPr>
            <a:spLocks noGrp="1" noChangeArrowheads="1"/>
          </p:cNvSpPr>
          <p:nvPr>
            <p:ph type="ctrTitle"/>
          </p:nvPr>
        </p:nvSpPr>
        <p:spPr/>
        <p:txBody>
          <a:bodyPr/>
          <a:lstStyle/>
          <a:p>
            <a:pPr eaLnBrk="1" hangingPunct="1"/>
            <a:r>
              <a:rPr kumimoji="0" lang="en-US" altLang="en-US" sz="4200" dirty="0"/>
              <a:t>Before we start class…</a:t>
            </a:r>
            <a:endParaRPr kumimoji="0" lang="en-US" altLang="en-US" dirty="0"/>
          </a:p>
        </p:txBody>
      </p:sp>
      <p:sp>
        <p:nvSpPr>
          <p:cNvPr id="39938" name="Rectangle 3">
            <a:extLst>
              <a:ext uri="{FF2B5EF4-FFF2-40B4-BE49-F238E27FC236}">
                <a16:creationId xmlns:a16="http://schemas.microsoft.com/office/drawing/2014/main" id="{1101CF40-D0C2-BFC8-900B-1DA372F36840}"/>
              </a:ext>
            </a:extLst>
          </p:cNvPr>
          <p:cNvSpPr>
            <a:spLocks noGrp="1" noChangeArrowheads="1"/>
          </p:cNvSpPr>
          <p:nvPr>
            <p:ph type="subTitle" idx="1"/>
          </p:nvPr>
        </p:nvSpPr>
        <p:spPr/>
        <p:txBody>
          <a:bodyPr/>
          <a:lstStyle/>
          <a:p>
            <a:pPr eaLnBrk="1" hangingPunct="1"/>
            <a:r>
              <a:rPr kumimoji="0" lang="en-US" altLang="en-US" dirty="0"/>
              <a:t>Tell us something good!</a:t>
            </a:r>
          </a:p>
          <a:p>
            <a:pPr eaLnBrk="1" hangingPunct="1"/>
            <a:r>
              <a:rPr kumimoji="0" lang="en-US" altLang="en-US" i="1" dirty="0"/>
              <a:t>Share something that is good or positive that is happening in your life</a:t>
            </a:r>
          </a:p>
        </p:txBody>
      </p:sp>
      <p:sp>
        <p:nvSpPr>
          <p:cNvPr id="2" name="Rectangle 3">
            <a:extLst>
              <a:ext uri="{FF2B5EF4-FFF2-40B4-BE49-F238E27FC236}">
                <a16:creationId xmlns:a16="http://schemas.microsoft.com/office/drawing/2014/main" id="{727A8EF1-EEDC-64E7-D790-D55CC4360C4E}"/>
              </a:ext>
            </a:extLst>
          </p:cNvPr>
          <p:cNvSpPr txBox="1">
            <a:spLocks noChangeArrowheads="1"/>
          </p:cNvSpPr>
          <p:nvPr/>
        </p:nvSpPr>
        <p:spPr bwMode="auto">
          <a:xfrm>
            <a:off x="1600200" y="5085144"/>
            <a:ext cx="7162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Tx/>
              <a:buNone/>
              <a:defRPr kumimoji="1" sz="3200">
                <a:solidFill>
                  <a:schemeClr val="tx2"/>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en-US" dirty="0"/>
              <a:t>Modeling my teaching practices: </a:t>
            </a:r>
          </a:p>
          <a:p>
            <a:r>
              <a:rPr lang="en-US" i="1" dirty="0"/>
              <a:t>What is the benefit of starting classes with “tell us something good!”</a:t>
            </a:r>
            <a:endParaRPr lang="en-US" dirty="0"/>
          </a:p>
        </p:txBody>
      </p:sp>
    </p:spTree>
    <p:extLst>
      <p:ext uri="{BB962C8B-B14F-4D97-AF65-F5344CB8AC3E}">
        <p14:creationId xmlns:p14="http://schemas.microsoft.com/office/powerpoint/2010/main" val="222938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AE7B27DE-2B3A-2E9D-307E-882DF85C1D92}"/>
              </a:ext>
            </a:extLst>
          </p:cNvPr>
          <p:cNvSpPr>
            <a:spLocks noGrp="1"/>
          </p:cNvSpPr>
          <p:nvPr>
            <p:ph type="title"/>
          </p:nvPr>
        </p:nvSpPr>
        <p:spPr>
          <a:xfrm>
            <a:off x="457200" y="-304800"/>
            <a:ext cx="7543800" cy="1295400"/>
          </a:xfrm>
        </p:spPr>
        <p:txBody>
          <a:bodyPr/>
          <a:lstStyle/>
          <a:p>
            <a:pPr eaLnBrk="1" hangingPunct="1"/>
            <a:r>
              <a:rPr lang="en-US" altLang="en-US" sz="3400" dirty="0">
                <a:ea typeface="ＭＳ Ｐゴシック" panose="020B0600070205080204" pitchFamily="34" charset="-128"/>
              </a:rPr>
              <a:t>Constructivism: In the Classroom (II)</a:t>
            </a:r>
          </a:p>
        </p:txBody>
      </p:sp>
      <p:sp>
        <p:nvSpPr>
          <p:cNvPr id="6" name="TextBox 5">
            <a:extLst>
              <a:ext uri="{FF2B5EF4-FFF2-40B4-BE49-F238E27FC236}">
                <a16:creationId xmlns:a16="http://schemas.microsoft.com/office/drawing/2014/main" id="{1D15C3EC-BF00-DFF3-E5A2-88DC28356090}"/>
              </a:ext>
            </a:extLst>
          </p:cNvPr>
          <p:cNvSpPr txBox="1">
            <a:spLocks noChangeArrowheads="1"/>
          </p:cNvSpPr>
          <p:nvPr/>
        </p:nvSpPr>
        <p:spPr bwMode="auto">
          <a:xfrm>
            <a:off x="0" y="533400"/>
            <a:ext cx="914400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dirty="0">
              <a:latin typeface="Arial" panose="020B0604020202020204" pitchFamily="34" charset="0"/>
            </a:endParaRPr>
          </a:p>
          <a:p>
            <a:pPr algn="ctr">
              <a:spcBef>
                <a:spcPct val="0"/>
              </a:spcBef>
              <a:buFontTx/>
              <a:buNone/>
            </a:pPr>
            <a:r>
              <a:rPr lang="en-US" altLang="en-US" sz="2200" b="1" i="1" dirty="0">
                <a:latin typeface="Arial" panose="020B0604020202020204" pitchFamily="34" charset="0"/>
                <a:hlinkClick r:id="rId3"/>
              </a:rPr>
              <a:t>Classroom Video</a:t>
            </a:r>
            <a:endParaRPr lang="en-US" altLang="en-US" sz="2200" b="1" i="1" dirty="0">
              <a:latin typeface="Arial" panose="020B0604020202020204" pitchFamily="34" charset="0"/>
            </a:endParaRPr>
          </a:p>
          <a:p>
            <a:pPr algn="ctr">
              <a:spcBef>
                <a:spcPct val="0"/>
              </a:spcBef>
              <a:buFontTx/>
              <a:buNone/>
            </a:pPr>
            <a:endParaRPr lang="en-US" altLang="en-US" sz="2200" b="1" i="1" dirty="0">
              <a:latin typeface="Arial" panose="020B0604020202020204" pitchFamily="34" charset="0"/>
            </a:endParaRPr>
          </a:p>
          <a:p>
            <a:pPr algn="ctr">
              <a:spcBef>
                <a:spcPct val="0"/>
              </a:spcBef>
              <a:buFontTx/>
              <a:buNone/>
            </a:pPr>
            <a:r>
              <a:rPr lang="en-US" altLang="en-US" sz="2200" b="1" i="1" dirty="0">
                <a:latin typeface="Arial" panose="020B0604020202020204" pitchFamily="34" charset="0"/>
              </a:rPr>
              <a:t>Teaching with Constructivism through the 5 E’s Model</a:t>
            </a:r>
          </a:p>
          <a:p>
            <a:pPr algn="ctr">
              <a:spcBef>
                <a:spcPct val="0"/>
              </a:spcBef>
              <a:buFontTx/>
              <a:buNone/>
            </a:pPr>
            <a:endParaRPr lang="en-US" altLang="en-US" sz="2200" b="1" i="1" dirty="0">
              <a:latin typeface="Arial" panose="020B0604020202020204" pitchFamily="34" charset="0"/>
            </a:endParaRPr>
          </a:p>
        </p:txBody>
      </p:sp>
      <p:sp>
        <p:nvSpPr>
          <p:cNvPr id="2" name="TextBox 1">
            <a:extLst>
              <a:ext uri="{FF2B5EF4-FFF2-40B4-BE49-F238E27FC236}">
                <a16:creationId xmlns:a16="http://schemas.microsoft.com/office/drawing/2014/main" id="{1EB57CB1-C24A-04F3-8BF4-E5E26085A779}"/>
              </a:ext>
            </a:extLst>
          </p:cNvPr>
          <p:cNvSpPr txBox="1">
            <a:spLocks noChangeArrowheads="1"/>
          </p:cNvSpPr>
          <p:nvPr/>
        </p:nvSpPr>
        <p:spPr bwMode="auto">
          <a:xfrm>
            <a:off x="0" y="1933783"/>
            <a:ext cx="9144000"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dirty="0">
              <a:latin typeface="Arial" panose="020B0604020202020204" pitchFamily="34" charset="0"/>
            </a:endParaRPr>
          </a:p>
          <a:p>
            <a:pPr marL="457200" indent="-457200" algn="ctr">
              <a:spcBef>
                <a:spcPct val="0"/>
              </a:spcBef>
              <a:buFontTx/>
              <a:buAutoNum type="arabicPeriod"/>
            </a:pPr>
            <a:r>
              <a:rPr lang="en-US" altLang="en-US" sz="2200" b="1" i="1" dirty="0">
                <a:latin typeface="Arial" panose="020B0604020202020204" pitchFamily="34" charset="0"/>
              </a:rPr>
              <a:t>Engagement </a:t>
            </a:r>
            <a:r>
              <a:rPr lang="en-US" altLang="en-US" sz="2200" i="1" dirty="0">
                <a:latin typeface="Arial" panose="020B0604020202020204" pitchFamily="34" charset="0"/>
              </a:rPr>
              <a:t>(activating prior knowledge &amp; connecting to what students already know &amp; facilitating learning through social interaction)</a:t>
            </a:r>
          </a:p>
          <a:p>
            <a:pPr algn="ctr">
              <a:spcBef>
                <a:spcPct val="0"/>
              </a:spcBef>
              <a:buNone/>
            </a:pPr>
            <a:endParaRPr lang="en-US" altLang="en-US" sz="2200" i="1" dirty="0">
              <a:latin typeface="Arial" panose="020B0604020202020204" pitchFamily="34" charset="0"/>
            </a:endParaRPr>
          </a:p>
          <a:p>
            <a:pPr marL="457200" indent="-457200" algn="ctr">
              <a:spcBef>
                <a:spcPct val="0"/>
              </a:spcBef>
              <a:buFontTx/>
              <a:buAutoNum type="arabicPeriod"/>
            </a:pPr>
            <a:r>
              <a:rPr lang="en-US" altLang="en-US" sz="2200" b="1" i="1" dirty="0">
                <a:latin typeface="Arial" panose="020B0604020202020204" pitchFamily="34" charset="0"/>
              </a:rPr>
              <a:t>Exploration </a:t>
            </a:r>
            <a:r>
              <a:rPr lang="en-US" altLang="en-US" sz="2200" i="1" dirty="0">
                <a:latin typeface="Arial" panose="020B0604020202020204" pitchFamily="34" charset="0"/>
              </a:rPr>
              <a:t>(promoting high levels of interaction)</a:t>
            </a:r>
          </a:p>
          <a:p>
            <a:pPr marL="457200" indent="-457200" algn="ctr">
              <a:spcBef>
                <a:spcPct val="0"/>
              </a:spcBef>
              <a:buFontTx/>
              <a:buAutoNum type="arabicPeriod"/>
            </a:pPr>
            <a:endParaRPr lang="en-US" altLang="en-US" sz="2200" i="1" dirty="0">
              <a:latin typeface="Arial" panose="020B0604020202020204" pitchFamily="34" charset="0"/>
            </a:endParaRPr>
          </a:p>
          <a:p>
            <a:pPr marL="457200" indent="-457200" algn="ctr">
              <a:spcBef>
                <a:spcPct val="0"/>
              </a:spcBef>
              <a:buFontTx/>
              <a:buAutoNum type="arabicPeriod"/>
            </a:pPr>
            <a:r>
              <a:rPr lang="en-US" altLang="en-US" sz="2200" b="1" i="1" dirty="0">
                <a:latin typeface="Arial" panose="020B0604020202020204" pitchFamily="34" charset="0"/>
              </a:rPr>
              <a:t>Explanation (</a:t>
            </a:r>
            <a:r>
              <a:rPr lang="en-US" altLang="en-US" sz="2400" i="1" dirty="0"/>
              <a:t>children should be helped to </a:t>
            </a:r>
            <a:r>
              <a:rPr lang="en-US" altLang="en-US" sz="2400" b="1" i="1" dirty="0"/>
              <a:t>discover</a:t>
            </a:r>
            <a:r>
              <a:rPr lang="en-US" altLang="en-US" sz="2400" i="1" dirty="0"/>
              <a:t> how ideas relate to each other</a:t>
            </a:r>
            <a:r>
              <a:rPr lang="en-US" altLang="en-US" sz="2400" dirty="0"/>
              <a:t>) </a:t>
            </a:r>
          </a:p>
          <a:p>
            <a:pPr marL="457200" indent="-457200" algn="ctr">
              <a:spcBef>
                <a:spcPct val="0"/>
              </a:spcBef>
              <a:buFontTx/>
              <a:buAutoNum type="arabicPeriod"/>
            </a:pPr>
            <a:endParaRPr lang="en-US" altLang="en-US" sz="2200" b="1" i="1" dirty="0">
              <a:latin typeface="Arial" panose="020B0604020202020204" pitchFamily="34" charset="0"/>
            </a:endParaRPr>
          </a:p>
          <a:p>
            <a:pPr marL="457200" indent="-457200" algn="ctr">
              <a:spcBef>
                <a:spcPct val="0"/>
              </a:spcBef>
              <a:buFontTx/>
              <a:buAutoNum type="arabicPeriod"/>
            </a:pPr>
            <a:r>
              <a:rPr lang="en-US" altLang="en-US" sz="2200" b="1" i="1" dirty="0">
                <a:latin typeface="Arial" panose="020B0604020202020204" pitchFamily="34" charset="0"/>
              </a:rPr>
              <a:t>Elaboration </a:t>
            </a:r>
            <a:r>
              <a:rPr lang="en-US" altLang="en-US" sz="2200" i="1" dirty="0">
                <a:latin typeface="Arial" panose="020B0604020202020204" pitchFamily="34" charset="0"/>
              </a:rPr>
              <a:t>(avoid rote learning)</a:t>
            </a:r>
            <a:endParaRPr lang="en-US" altLang="en-US" sz="2200" b="1" i="1" dirty="0">
              <a:latin typeface="Arial" panose="020B0604020202020204" pitchFamily="34" charset="0"/>
            </a:endParaRPr>
          </a:p>
          <a:p>
            <a:pPr marL="457200" indent="-457200" algn="ctr">
              <a:spcBef>
                <a:spcPct val="0"/>
              </a:spcBef>
              <a:buFontTx/>
              <a:buAutoNum type="arabicPeriod"/>
            </a:pPr>
            <a:endParaRPr lang="en-US" altLang="en-US" sz="2200" b="1" i="1" dirty="0">
              <a:latin typeface="Arial" panose="020B0604020202020204" pitchFamily="34" charset="0"/>
            </a:endParaRPr>
          </a:p>
          <a:p>
            <a:pPr marL="457200" indent="-457200" algn="ctr">
              <a:spcBef>
                <a:spcPct val="0"/>
              </a:spcBef>
              <a:buFontTx/>
              <a:buAutoNum type="arabicPeriod"/>
            </a:pPr>
            <a:r>
              <a:rPr lang="en-US" altLang="en-US" sz="2200" b="1" i="1" dirty="0">
                <a:latin typeface="Arial" panose="020B0604020202020204" pitchFamily="34" charset="0"/>
              </a:rPr>
              <a:t>Evaluation </a:t>
            </a:r>
            <a:r>
              <a:rPr lang="en-US" altLang="en-US" sz="2200" i="1" dirty="0">
                <a:latin typeface="Arial" panose="020B0604020202020204" pitchFamily="34" charset="0"/>
              </a:rPr>
              <a:t>(make assessment an integral part of teaching-learning process)</a:t>
            </a:r>
            <a:endParaRPr lang="en-US" altLang="en-US" sz="2200" b="1" i="1" dirty="0">
              <a:latin typeface="Arial" panose="020B0604020202020204" pitchFamily="34" charset="0"/>
            </a:endParaRPr>
          </a:p>
          <a:p>
            <a:pPr marL="457200" indent="-457200" algn="ctr">
              <a:spcBef>
                <a:spcPct val="0"/>
              </a:spcBef>
              <a:buFontTx/>
              <a:buAutoNum type="arabicPeriod"/>
            </a:pPr>
            <a:endParaRPr lang="en-US" altLang="en-US" sz="2200" b="1" i="1" dirty="0">
              <a:latin typeface="Arial" panose="020B0604020202020204" pitchFamily="34" charset="0"/>
            </a:endParaRPr>
          </a:p>
          <a:p>
            <a:pPr algn="ctr">
              <a:spcBef>
                <a:spcPct val="0"/>
              </a:spcBef>
              <a:buNone/>
            </a:pPr>
            <a:endParaRPr lang="en-US" altLang="en-US" sz="2200" b="1" i="1" dirty="0">
              <a:latin typeface="Arial" panose="020B0604020202020204" pitchFamily="34" charset="0"/>
            </a:endParaRPr>
          </a:p>
        </p:txBody>
      </p:sp>
    </p:spTree>
    <p:extLst>
      <p:ext uri="{BB962C8B-B14F-4D97-AF65-F5344CB8AC3E}">
        <p14:creationId xmlns:p14="http://schemas.microsoft.com/office/powerpoint/2010/main" val="271923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AE7B27DE-2B3A-2E9D-307E-882DF85C1D92}"/>
              </a:ext>
            </a:extLst>
          </p:cNvPr>
          <p:cNvSpPr>
            <a:spLocks noGrp="1"/>
          </p:cNvSpPr>
          <p:nvPr>
            <p:ph type="title"/>
          </p:nvPr>
        </p:nvSpPr>
        <p:spPr>
          <a:xfrm>
            <a:off x="457200" y="-304800"/>
            <a:ext cx="7543800" cy="1295400"/>
          </a:xfrm>
        </p:spPr>
        <p:txBody>
          <a:bodyPr/>
          <a:lstStyle/>
          <a:p>
            <a:pPr eaLnBrk="1" hangingPunct="1"/>
            <a:r>
              <a:rPr lang="en-US" altLang="en-US" sz="3400" dirty="0">
                <a:ea typeface="ＭＳ Ｐゴシック" panose="020B0600070205080204" pitchFamily="34" charset="-128"/>
              </a:rPr>
              <a:t>Constructivism: In the Classroom (II)</a:t>
            </a:r>
          </a:p>
        </p:txBody>
      </p:sp>
      <p:sp>
        <p:nvSpPr>
          <p:cNvPr id="6" name="TextBox 5">
            <a:extLst>
              <a:ext uri="{FF2B5EF4-FFF2-40B4-BE49-F238E27FC236}">
                <a16:creationId xmlns:a16="http://schemas.microsoft.com/office/drawing/2014/main" id="{1D15C3EC-BF00-DFF3-E5A2-88DC28356090}"/>
              </a:ext>
            </a:extLst>
          </p:cNvPr>
          <p:cNvSpPr txBox="1">
            <a:spLocks noChangeArrowheads="1"/>
          </p:cNvSpPr>
          <p:nvPr/>
        </p:nvSpPr>
        <p:spPr bwMode="auto">
          <a:xfrm>
            <a:off x="0" y="533400"/>
            <a:ext cx="9144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dirty="0">
              <a:latin typeface="Arial" panose="020B0604020202020204" pitchFamily="34" charset="0"/>
            </a:endParaRPr>
          </a:p>
          <a:p>
            <a:pPr algn="ctr">
              <a:spcBef>
                <a:spcPct val="0"/>
              </a:spcBef>
              <a:buFontTx/>
              <a:buNone/>
            </a:pPr>
            <a:r>
              <a:rPr lang="en-US" altLang="en-US" sz="2200" b="1" i="1" dirty="0">
                <a:latin typeface="Arial" panose="020B0604020202020204" pitchFamily="34" charset="0"/>
                <a:hlinkClick r:id="rId3"/>
              </a:rPr>
              <a:t>Classroom Video</a:t>
            </a:r>
            <a:r>
              <a:rPr lang="en-US" altLang="en-US" sz="2200" b="1" i="1" dirty="0">
                <a:latin typeface="Arial" panose="020B0604020202020204" pitchFamily="34" charset="0"/>
              </a:rPr>
              <a:t>: Reflection</a:t>
            </a:r>
          </a:p>
          <a:p>
            <a:pPr algn="ctr">
              <a:spcBef>
                <a:spcPct val="0"/>
              </a:spcBef>
              <a:buFontTx/>
              <a:buNone/>
            </a:pPr>
            <a:endParaRPr lang="en-US" altLang="en-US" sz="2200" b="1" i="1" dirty="0">
              <a:latin typeface="Arial" panose="020B0604020202020204" pitchFamily="34" charset="0"/>
            </a:endParaRPr>
          </a:p>
          <a:p>
            <a:pPr algn="ctr">
              <a:spcBef>
                <a:spcPct val="0"/>
              </a:spcBef>
              <a:buFontTx/>
              <a:buNone/>
            </a:pPr>
            <a:r>
              <a:rPr lang="en-US" altLang="en-US" sz="2200" b="1" i="1" dirty="0">
                <a:latin typeface="Arial" panose="020B0604020202020204" pitchFamily="34" charset="0"/>
              </a:rPr>
              <a:t>(1) To what extent do you think the teacher effectively supported the following: </a:t>
            </a:r>
          </a:p>
          <a:p>
            <a:pPr algn="ctr">
              <a:spcBef>
                <a:spcPct val="0"/>
              </a:spcBef>
              <a:buFontTx/>
              <a:buNone/>
            </a:pPr>
            <a:endParaRPr lang="en-US" altLang="en-US" sz="2200" b="1" i="1" dirty="0">
              <a:latin typeface="Arial" panose="020B0604020202020204" pitchFamily="34" charset="0"/>
            </a:endParaRPr>
          </a:p>
        </p:txBody>
      </p:sp>
      <p:sp>
        <p:nvSpPr>
          <p:cNvPr id="2" name="TextBox 1">
            <a:extLst>
              <a:ext uri="{FF2B5EF4-FFF2-40B4-BE49-F238E27FC236}">
                <a16:creationId xmlns:a16="http://schemas.microsoft.com/office/drawing/2014/main" id="{1EB57CB1-C24A-04F3-8BF4-E5E26085A779}"/>
              </a:ext>
            </a:extLst>
          </p:cNvPr>
          <p:cNvSpPr txBox="1">
            <a:spLocks noChangeArrowheads="1"/>
          </p:cNvSpPr>
          <p:nvPr/>
        </p:nvSpPr>
        <p:spPr bwMode="auto">
          <a:xfrm>
            <a:off x="0" y="1933783"/>
            <a:ext cx="9144000"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dirty="0">
              <a:latin typeface="Arial" panose="020B0604020202020204" pitchFamily="34" charset="0"/>
            </a:endParaRPr>
          </a:p>
          <a:p>
            <a:pPr marL="342900" indent="-342900" algn="ctr">
              <a:spcBef>
                <a:spcPct val="0"/>
              </a:spcBef>
            </a:pPr>
            <a:r>
              <a:rPr lang="en-US" altLang="en-US" sz="2200" b="1" i="1" dirty="0">
                <a:latin typeface="Arial" panose="020B0604020202020204" pitchFamily="34" charset="0"/>
              </a:rPr>
              <a:t>Engagement </a:t>
            </a:r>
            <a:r>
              <a:rPr lang="en-US" altLang="en-US" sz="2200" i="1" dirty="0">
                <a:latin typeface="Arial" panose="020B0604020202020204" pitchFamily="34" charset="0"/>
              </a:rPr>
              <a:t>(activating prior knowledge &amp; connecting to what students already know &amp; facilitating learning through social interaction)</a:t>
            </a:r>
          </a:p>
          <a:p>
            <a:pPr marL="342900" indent="-342900" algn="ctr">
              <a:spcBef>
                <a:spcPct val="0"/>
              </a:spcBef>
            </a:pPr>
            <a:r>
              <a:rPr lang="en-US" altLang="en-US" sz="2200" b="1" i="1" dirty="0">
                <a:latin typeface="Arial" panose="020B0604020202020204" pitchFamily="34" charset="0"/>
              </a:rPr>
              <a:t>Exploration </a:t>
            </a:r>
            <a:r>
              <a:rPr lang="en-US" altLang="en-US" sz="2200" i="1" dirty="0">
                <a:latin typeface="Arial" panose="020B0604020202020204" pitchFamily="34" charset="0"/>
              </a:rPr>
              <a:t>(promoting high levels of interaction)</a:t>
            </a:r>
          </a:p>
          <a:p>
            <a:pPr marL="342900" indent="-342900" algn="ctr">
              <a:spcBef>
                <a:spcPct val="0"/>
              </a:spcBef>
            </a:pPr>
            <a:r>
              <a:rPr lang="en-US" altLang="en-US" sz="2200" b="1" i="1" dirty="0">
                <a:latin typeface="Arial" panose="020B0604020202020204" pitchFamily="34" charset="0"/>
              </a:rPr>
              <a:t>Explanation (</a:t>
            </a:r>
            <a:r>
              <a:rPr lang="en-US" altLang="en-US" sz="2400" i="1" dirty="0"/>
              <a:t>children should be helped to </a:t>
            </a:r>
            <a:r>
              <a:rPr lang="en-US" altLang="en-US" sz="2400" b="1" i="1" dirty="0"/>
              <a:t>discover</a:t>
            </a:r>
            <a:r>
              <a:rPr lang="en-US" altLang="en-US" sz="2400" i="1" dirty="0"/>
              <a:t> how ideas relate to each other</a:t>
            </a:r>
            <a:r>
              <a:rPr lang="en-US" altLang="en-US" sz="2400" dirty="0"/>
              <a:t>) </a:t>
            </a:r>
          </a:p>
          <a:p>
            <a:pPr marL="342900" indent="-342900" algn="ctr">
              <a:spcBef>
                <a:spcPct val="0"/>
              </a:spcBef>
            </a:pPr>
            <a:r>
              <a:rPr lang="en-US" altLang="en-US" sz="2200" b="1" i="1" dirty="0">
                <a:latin typeface="Arial" panose="020B0604020202020204" pitchFamily="34" charset="0"/>
              </a:rPr>
              <a:t>Elaboration </a:t>
            </a:r>
            <a:r>
              <a:rPr lang="en-US" altLang="en-US" sz="2200" i="1" dirty="0">
                <a:latin typeface="Arial" panose="020B0604020202020204" pitchFamily="34" charset="0"/>
              </a:rPr>
              <a:t>(avoid rote learning)</a:t>
            </a:r>
            <a:endParaRPr lang="en-US" altLang="en-US" sz="2200" b="1" i="1" dirty="0">
              <a:latin typeface="Arial" panose="020B0604020202020204" pitchFamily="34" charset="0"/>
            </a:endParaRPr>
          </a:p>
          <a:p>
            <a:pPr marL="342900" indent="-342900" algn="ctr">
              <a:spcBef>
                <a:spcPct val="0"/>
              </a:spcBef>
            </a:pPr>
            <a:r>
              <a:rPr lang="en-US" altLang="en-US" sz="2200" b="1" i="1" dirty="0">
                <a:latin typeface="Arial" panose="020B0604020202020204" pitchFamily="34" charset="0"/>
              </a:rPr>
              <a:t>Evaluation </a:t>
            </a:r>
            <a:r>
              <a:rPr lang="en-US" altLang="en-US" sz="2200" i="1" dirty="0">
                <a:latin typeface="Arial" panose="020B0604020202020204" pitchFamily="34" charset="0"/>
              </a:rPr>
              <a:t>(make assessment an integral part of teaching-learning process)</a:t>
            </a:r>
            <a:endParaRPr lang="en-US" altLang="en-US" sz="2200" b="1" i="1" dirty="0">
              <a:latin typeface="Arial" panose="020B0604020202020204" pitchFamily="34" charset="0"/>
            </a:endParaRPr>
          </a:p>
          <a:p>
            <a:pPr marL="457200" indent="-457200" algn="ctr">
              <a:spcBef>
                <a:spcPct val="0"/>
              </a:spcBef>
              <a:buFontTx/>
              <a:buAutoNum type="arabicPeriod"/>
            </a:pPr>
            <a:endParaRPr lang="en-US" altLang="en-US" sz="2200" b="1" i="1" dirty="0">
              <a:latin typeface="Arial" panose="020B0604020202020204" pitchFamily="34" charset="0"/>
            </a:endParaRPr>
          </a:p>
          <a:p>
            <a:pPr algn="ctr">
              <a:spcBef>
                <a:spcPct val="0"/>
              </a:spcBef>
              <a:buNone/>
            </a:pPr>
            <a:endParaRPr lang="en-US" altLang="en-US" sz="2200" b="1" i="1" dirty="0">
              <a:latin typeface="Arial" panose="020B0604020202020204" pitchFamily="34" charset="0"/>
            </a:endParaRPr>
          </a:p>
        </p:txBody>
      </p:sp>
      <p:sp>
        <p:nvSpPr>
          <p:cNvPr id="3" name="TextBox 2">
            <a:extLst>
              <a:ext uri="{FF2B5EF4-FFF2-40B4-BE49-F238E27FC236}">
                <a16:creationId xmlns:a16="http://schemas.microsoft.com/office/drawing/2014/main" id="{876FDCEB-968D-5B9C-4DE5-BCC155357F0A}"/>
              </a:ext>
            </a:extLst>
          </p:cNvPr>
          <p:cNvSpPr txBox="1">
            <a:spLocks noChangeArrowheads="1"/>
          </p:cNvSpPr>
          <p:nvPr/>
        </p:nvSpPr>
        <p:spPr bwMode="auto">
          <a:xfrm>
            <a:off x="0" y="5088493"/>
            <a:ext cx="9144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dirty="0">
              <a:latin typeface="Arial" panose="020B0604020202020204" pitchFamily="34" charset="0"/>
            </a:endParaRPr>
          </a:p>
          <a:p>
            <a:pPr algn="ctr">
              <a:spcBef>
                <a:spcPct val="0"/>
              </a:spcBef>
              <a:buFontTx/>
              <a:buNone/>
            </a:pPr>
            <a:endParaRPr lang="en-US" altLang="en-US" sz="2200" b="1" i="1" dirty="0">
              <a:latin typeface="Arial" panose="020B0604020202020204" pitchFamily="34" charset="0"/>
            </a:endParaRPr>
          </a:p>
          <a:p>
            <a:pPr algn="ctr">
              <a:spcBef>
                <a:spcPct val="0"/>
              </a:spcBef>
              <a:buFontTx/>
              <a:buNone/>
            </a:pPr>
            <a:r>
              <a:rPr lang="en-US" altLang="en-US" sz="2200" b="1" i="1" dirty="0">
                <a:latin typeface="Arial" panose="020B0604020202020204" pitchFamily="34" charset="0"/>
              </a:rPr>
              <a:t>(2) To what extent do you see yourself using </a:t>
            </a:r>
            <a:r>
              <a:rPr lang="en-US" altLang="en-US" sz="2200" b="1" i="1" u="sng" dirty="0">
                <a:latin typeface="Arial" panose="020B0604020202020204" pitchFamily="34" charset="0"/>
              </a:rPr>
              <a:t>any</a:t>
            </a:r>
            <a:r>
              <a:rPr lang="en-US" altLang="en-US" sz="2200" b="1" i="1" dirty="0">
                <a:latin typeface="Arial" panose="020B0604020202020204" pitchFamily="34" charset="0"/>
              </a:rPr>
              <a:t> of these five “Es” and/or any of the other constructivism assumptions/implications in </a:t>
            </a:r>
            <a:r>
              <a:rPr lang="en-US" altLang="en-US" sz="2200" b="1" i="1">
                <a:latin typeface="Arial" panose="020B0604020202020204" pitchFamily="34" charset="0"/>
              </a:rPr>
              <a:t>your classroom?</a:t>
            </a:r>
            <a:endParaRPr lang="en-US" altLang="en-US" sz="2200" b="1" i="1" dirty="0">
              <a:latin typeface="Arial" panose="020B0604020202020204" pitchFamily="34" charset="0"/>
            </a:endParaRPr>
          </a:p>
          <a:p>
            <a:pPr algn="ctr">
              <a:spcBef>
                <a:spcPct val="0"/>
              </a:spcBef>
              <a:buFontTx/>
              <a:buNone/>
            </a:pPr>
            <a:endParaRPr lang="en-US" altLang="en-US" sz="2200" b="1" i="1" dirty="0">
              <a:latin typeface="Arial" panose="020B0604020202020204" pitchFamily="34" charset="0"/>
            </a:endParaRPr>
          </a:p>
        </p:txBody>
      </p:sp>
    </p:spTree>
    <p:extLst>
      <p:ext uri="{BB962C8B-B14F-4D97-AF65-F5344CB8AC3E}">
        <p14:creationId xmlns:p14="http://schemas.microsoft.com/office/powerpoint/2010/main" val="70998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452B49C5-AB05-082E-73FC-68890FF00532}"/>
              </a:ext>
            </a:extLst>
          </p:cNvPr>
          <p:cNvSpPr>
            <a:spLocks noGrp="1" noChangeArrowheads="1"/>
          </p:cNvSpPr>
          <p:nvPr>
            <p:ph type="ctrTitle"/>
          </p:nvPr>
        </p:nvSpPr>
        <p:spPr/>
        <p:txBody>
          <a:bodyPr/>
          <a:lstStyle/>
          <a:p>
            <a:pPr eaLnBrk="1" hangingPunct="1"/>
            <a:r>
              <a:rPr kumimoji="0" lang="en-US" altLang="en-US" sz="4200"/>
              <a:t>Constructivism</a:t>
            </a:r>
            <a:endParaRPr kumimoji="0" lang="en-US" altLang="en-US"/>
          </a:p>
        </p:txBody>
      </p:sp>
      <p:sp>
        <p:nvSpPr>
          <p:cNvPr id="39938" name="Rectangle 3">
            <a:extLst>
              <a:ext uri="{FF2B5EF4-FFF2-40B4-BE49-F238E27FC236}">
                <a16:creationId xmlns:a16="http://schemas.microsoft.com/office/drawing/2014/main" id="{8A3B389C-CB26-6C5B-F706-2B12406BBC8A}"/>
              </a:ext>
            </a:extLst>
          </p:cNvPr>
          <p:cNvSpPr>
            <a:spLocks noGrp="1" noChangeArrowheads="1"/>
          </p:cNvSpPr>
          <p:nvPr>
            <p:ph type="subTitle" idx="1"/>
          </p:nvPr>
        </p:nvSpPr>
        <p:spPr/>
        <p:txBody>
          <a:bodyPr/>
          <a:lstStyle/>
          <a:p>
            <a:pPr eaLnBrk="1" hangingPunct="1"/>
            <a:r>
              <a:rPr kumimoji="0" lang="en-US" altLang="en-US"/>
              <a:t>EDU 330: Educational Psychology</a:t>
            </a:r>
          </a:p>
          <a:p>
            <a:pPr eaLnBrk="1" hangingPunct="1"/>
            <a:r>
              <a:rPr kumimoji="0" lang="en-US" altLang="en-US"/>
              <a:t>Daniel Moos, PhD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3" descr="unknown.jpg">
            <a:extLst>
              <a:ext uri="{FF2B5EF4-FFF2-40B4-BE49-F238E27FC236}">
                <a16:creationId xmlns:a16="http://schemas.microsoft.com/office/drawing/2014/main" id="{2AF6AF93-B335-909E-0444-7CE669F974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 y="304800"/>
            <a:ext cx="9171594"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2D06AB0E-2CC4-AD74-EE14-C999AFF669A3}"/>
              </a:ext>
            </a:extLst>
          </p:cNvPr>
          <p:cNvSpPr>
            <a:spLocks noGrp="1"/>
          </p:cNvSpPr>
          <p:nvPr>
            <p:ph type="title"/>
          </p:nvPr>
        </p:nvSpPr>
        <p:spPr>
          <a:xfrm>
            <a:off x="0" y="0"/>
            <a:ext cx="9144000" cy="1247775"/>
          </a:xfrm>
        </p:spPr>
        <p:txBody>
          <a:bodyPr/>
          <a:lstStyle/>
          <a:p>
            <a:pPr eaLnBrk="1" hangingPunct="1">
              <a:spcBef>
                <a:spcPct val="20000"/>
              </a:spcBef>
            </a:pPr>
            <a:r>
              <a:rPr lang="en-US" altLang="en-US" sz="3200" dirty="0">
                <a:ea typeface="ＭＳ Ｐゴシック" panose="020B0600070205080204" pitchFamily="34" charset="-128"/>
              </a:rPr>
              <a:t>Constructivism: Introduction</a:t>
            </a:r>
          </a:p>
        </p:txBody>
      </p:sp>
      <p:sp>
        <p:nvSpPr>
          <p:cNvPr id="48130" name="Rectangle 3">
            <a:extLst>
              <a:ext uri="{FF2B5EF4-FFF2-40B4-BE49-F238E27FC236}">
                <a16:creationId xmlns:a16="http://schemas.microsoft.com/office/drawing/2014/main" id="{6887CCF9-2DAD-A0BD-3CB0-6AF3050118AB}"/>
              </a:ext>
            </a:extLst>
          </p:cNvPr>
          <p:cNvSpPr>
            <a:spLocks noGrp="1"/>
          </p:cNvSpPr>
          <p:nvPr>
            <p:ph idx="1"/>
          </p:nvPr>
        </p:nvSpPr>
        <p:spPr>
          <a:xfrm>
            <a:off x="0" y="1460500"/>
            <a:ext cx="8686800" cy="5016500"/>
          </a:xfrm>
        </p:spPr>
        <p:txBody>
          <a:bodyPr/>
          <a:lstStyle/>
          <a:p>
            <a:pPr marL="0" indent="0" algn="ctr" eaLnBrk="1" hangingPunct="1">
              <a:lnSpc>
                <a:spcPct val="90000"/>
              </a:lnSpc>
              <a:buFont typeface="Arial" panose="020B0604020202020204" pitchFamily="34" charset="0"/>
              <a:buNone/>
              <a:tabLst>
                <a:tab pos="798513" algn="l"/>
              </a:tabLst>
              <a:defRPr/>
            </a:pPr>
            <a:r>
              <a:rPr lang="en-US" altLang="en-US" sz="3000" b="1" dirty="0">
                <a:ea typeface="ＭＳ Ｐゴシック" panose="020B0600070205080204" pitchFamily="34" charset="-128"/>
              </a:rPr>
              <a:t>Why Study Theory in Education?</a:t>
            </a:r>
          </a:p>
          <a:p>
            <a:pPr marL="0" indent="0" algn="ctr" eaLnBrk="1" hangingPunct="1">
              <a:lnSpc>
                <a:spcPct val="90000"/>
              </a:lnSpc>
              <a:buFont typeface="Arial" panose="020B0604020202020204" pitchFamily="34" charset="0"/>
              <a:buNone/>
              <a:tabLst>
                <a:tab pos="798513" algn="l"/>
              </a:tabLst>
              <a:defRPr/>
            </a:pPr>
            <a:endParaRPr lang="en-US" altLang="en-US" sz="3400" b="1" dirty="0">
              <a:ea typeface="ＭＳ Ｐゴシック" panose="020B0600070205080204" pitchFamily="34" charset="-128"/>
            </a:endParaRPr>
          </a:p>
          <a:p>
            <a:pPr eaLnBrk="1" hangingPunct="1">
              <a:lnSpc>
                <a:spcPct val="90000"/>
              </a:lnSpc>
              <a:tabLst>
                <a:tab pos="798513" algn="l"/>
              </a:tabLst>
              <a:defRPr/>
            </a:pPr>
            <a:r>
              <a:rPr lang="en-US" sz="2000" dirty="0"/>
              <a:t>Theories provide </a:t>
            </a:r>
            <a:r>
              <a:rPr lang="en-US" sz="2000" b="1" dirty="0"/>
              <a:t>assumptions </a:t>
            </a:r>
            <a:r>
              <a:rPr lang="en-US" sz="2000" dirty="0"/>
              <a:t>to guide pedagogical choices and beliefs.</a:t>
            </a:r>
          </a:p>
          <a:p>
            <a:pPr eaLnBrk="1" hangingPunct="1">
              <a:lnSpc>
                <a:spcPct val="90000"/>
              </a:lnSpc>
              <a:tabLst>
                <a:tab pos="798513" algn="l"/>
              </a:tabLst>
              <a:defRPr/>
            </a:pPr>
            <a:endParaRPr lang="en-US" sz="2000" dirty="0"/>
          </a:p>
          <a:p>
            <a:pPr eaLnBrk="1" hangingPunct="1">
              <a:lnSpc>
                <a:spcPct val="90000"/>
              </a:lnSpc>
              <a:tabLst>
                <a:tab pos="798513" algn="l"/>
              </a:tabLst>
              <a:defRPr/>
            </a:pPr>
            <a:r>
              <a:rPr lang="en-US" sz="2000" dirty="0"/>
              <a:t>Pedagogical choices and beliefs frame an individual’s </a:t>
            </a:r>
            <a:r>
              <a:rPr lang="en-US" sz="2000" b="1" dirty="0"/>
              <a:t>personal philosophy of teaching</a:t>
            </a:r>
          </a:p>
          <a:p>
            <a:pPr eaLnBrk="1" hangingPunct="1">
              <a:lnSpc>
                <a:spcPct val="90000"/>
              </a:lnSpc>
              <a:tabLst>
                <a:tab pos="798513" algn="l"/>
              </a:tabLst>
              <a:defRPr/>
            </a:pPr>
            <a:endParaRPr lang="en-US" sz="2000" b="1" dirty="0"/>
          </a:p>
          <a:p>
            <a:pPr eaLnBrk="1" hangingPunct="1">
              <a:lnSpc>
                <a:spcPct val="90000"/>
              </a:lnSpc>
              <a:tabLst>
                <a:tab pos="798513" algn="l"/>
              </a:tabLst>
              <a:defRPr/>
            </a:pPr>
            <a:r>
              <a:rPr lang="en-US" sz="2000" dirty="0"/>
              <a:t>Personal philosophy of teaching frame </a:t>
            </a:r>
            <a:r>
              <a:rPr lang="en-US" sz="2000" b="1" dirty="0"/>
              <a:t>lesson plans </a:t>
            </a:r>
          </a:p>
          <a:p>
            <a:pPr eaLnBrk="1" hangingPunct="1">
              <a:lnSpc>
                <a:spcPct val="90000"/>
              </a:lnSpc>
              <a:tabLst>
                <a:tab pos="798513" algn="l"/>
              </a:tabLst>
              <a:defRPr/>
            </a:pPr>
            <a:endParaRPr lang="en-US" sz="2000" dirty="0"/>
          </a:p>
          <a:p>
            <a:pPr eaLnBrk="1" hangingPunct="1">
              <a:lnSpc>
                <a:spcPct val="90000"/>
              </a:lnSpc>
              <a:buFont typeface="Wingdings" pitchFamily="2" charset="2"/>
              <a:buChar char="à"/>
              <a:tabLst>
                <a:tab pos="798513" algn="l"/>
              </a:tabLst>
              <a:defRPr/>
            </a:pPr>
            <a:r>
              <a:rPr lang="en-US" sz="2000" dirty="0"/>
              <a:t>Educational Psychology Theories offer the “</a:t>
            </a:r>
            <a:r>
              <a:rPr lang="en-US" sz="2000" b="1" dirty="0"/>
              <a:t>why</a:t>
            </a:r>
            <a:r>
              <a:rPr lang="en-US" sz="2000" dirty="0"/>
              <a:t>” underlying how and what we teach.</a:t>
            </a:r>
          </a:p>
          <a:p>
            <a:pPr eaLnBrk="1" hangingPunct="1">
              <a:lnSpc>
                <a:spcPct val="90000"/>
              </a:lnSpc>
              <a:buFont typeface="Wingdings" pitchFamily="2" charset="2"/>
              <a:buChar char="à"/>
              <a:tabLst>
                <a:tab pos="798513" algn="l"/>
              </a:tabLst>
              <a:defRPr/>
            </a:pPr>
            <a:r>
              <a:rPr lang="en-US" altLang="en-US" sz="2000" dirty="0">
                <a:ea typeface="ＭＳ Ｐゴシック" panose="020B0600070205080204" pitchFamily="34" charset="-128"/>
              </a:rPr>
              <a:t>My goal is for you to walk out of every class feeling confident of applying the theory to teaching your content area/developmental group. </a:t>
            </a:r>
          </a:p>
          <a:p>
            <a:pPr eaLnBrk="1" hangingPunct="1">
              <a:lnSpc>
                <a:spcPct val="90000"/>
              </a:lnSpc>
              <a:buFont typeface="Wingdings" pitchFamily="2" charset="2"/>
              <a:buChar char="à"/>
              <a:tabLst>
                <a:tab pos="798513" algn="l"/>
              </a:tabLst>
              <a:defRPr/>
            </a:pPr>
            <a:r>
              <a:rPr lang="en-US" altLang="en-US" sz="2000" i="1" dirty="0">
                <a:ea typeface="ＭＳ Ｐゴシック" panose="020B0600070205080204" pitchFamily="34" charset="-128"/>
              </a:rPr>
              <a:t>We will make the abstract practical! </a:t>
            </a:r>
          </a:p>
        </p:txBody>
      </p:sp>
    </p:spTree>
    <p:extLst>
      <p:ext uri="{BB962C8B-B14F-4D97-AF65-F5344CB8AC3E}">
        <p14:creationId xmlns:p14="http://schemas.microsoft.com/office/powerpoint/2010/main" val="28371743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13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2D06AB0E-2CC4-AD74-EE14-C999AFF669A3}"/>
              </a:ext>
            </a:extLst>
          </p:cNvPr>
          <p:cNvSpPr>
            <a:spLocks noGrp="1"/>
          </p:cNvSpPr>
          <p:nvPr>
            <p:ph type="title"/>
          </p:nvPr>
        </p:nvSpPr>
        <p:spPr>
          <a:xfrm>
            <a:off x="0" y="0"/>
            <a:ext cx="9144000" cy="1247775"/>
          </a:xfrm>
        </p:spPr>
        <p:txBody>
          <a:bodyPr/>
          <a:lstStyle/>
          <a:p>
            <a:pPr eaLnBrk="1" hangingPunct="1">
              <a:spcBef>
                <a:spcPct val="20000"/>
              </a:spcBef>
            </a:pPr>
            <a:r>
              <a:rPr lang="en-US" altLang="en-US" sz="3200">
                <a:ea typeface="ＭＳ Ｐゴシック" panose="020B0600070205080204" pitchFamily="34" charset="-128"/>
              </a:rPr>
              <a:t>Constructivism: Historical Perspective</a:t>
            </a:r>
          </a:p>
        </p:txBody>
      </p:sp>
      <p:sp>
        <p:nvSpPr>
          <p:cNvPr id="48130" name="Rectangle 3">
            <a:extLst>
              <a:ext uri="{FF2B5EF4-FFF2-40B4-BE49-F238E27FC236}">
                <a16:creationId xmlns:a16="http://schemas.microsoft.com/office/drawing/2014/main" id="{6887CCF9-2DAD-A0BD-3CB0-6AF3050118AB}"/>
              </a:ext>
            </a:extLst>
          </p:cNvPr>
          <p:cNvSpPr>
            <a:spLocks noGrp="1"/>
          </p:cNvSpPr>
          <p:nvPr>
            <p:ph idx="1"/>
          </p:nvPr>
        </p:nvSpPr>
        <p:spPr>
          <a:xfrm>
            <a:off x="0" y="1460500"/>
            <a:ext cx="8686800" cy="5016500"/>
          </a:xfrm>
        </p:spPr>
        <p:txBody>
          <a:bodyPr/>
          <a:lstStyle/>
          <a:p>
            <a:pPr marL="0" indent="0" algn="ctr" eaLnBrk="1" hangingPunct="1">
              <a:lnSpc>
                <a:spcPct val="90000"/>
              </a:lnSpc>
              <a:buFont typeface="Arial" panose="020B0604020202020204" pitchFamily="34" charset="0"/>
              <a:buNone/>
              <a:tabLst>
                <a:tab pos="798513" algn="l"/>
              </a:tabLst>
              <a:defRPr/>
            </a:pPr>
            <a:r>
              <a:rPr lang="en-US" altLang="en-US" sz="3400" b="1" dirty="0">
                <a:ea typeface="ＭＳ Ｐゴシック" panose="020B0600070205080204" pitchFamily="34" charset="-128"/>
              </a:rPr>
              <a:t>Jerome Bruner and Discovery Learning: </a:t>
            </a:r>
          </a:p>
          <a:p>
            <a:pPr marL="0" indent="0" algn="ctr" eaLnBrk="1" hangingPunct="1">
              <a:lnSpc>
                <a:spcPct val="90000"/>
              </a:lnSpc>
              <a:buFont typeface="Arial" panose="020B0604020202020204" pitchFamily="34" charset="0"/>
              <a:buNone/>
              <a:tabLst>
                <a:tab pos="798513" algn="l"/>
              </a:tabLst>
              <a:defRPr/>
            </a:pPr>
            <a:r>
              <a:rPr lang="en-US" altLang="en-US" sz="3400" b="1" dirty="0">
                <a:ea typeface="ＭＳ Ｐゴシック" panose="020B0600070205080204" pitchFamily="34" charset="-128"/>
              </a:rPr>
              <a:t>An Early Constructivist Perspective</a:t>
            </a:r>
          </a:p>
          <a:p>
            <a:pPr eaLnBrk="1" hangingPunct="1">
              <a:lnSpc>
                <a:spcPct val="90000"/>
              </a:lnSpc>
              <a:tabLst>
                <a:tab pos="798513" algn="l"/>
              </a:tabLst>
              <a:defRPr/>
            </a:pPr>
            <a:r>
              <a:rPr lang="en-US" altLang="en-US" sz="3400" dirty="0">
                <a:ea typeface="ＭＳ Ｐゴシック" panose="020B0600070205080204" pitchFamily="34" charset="-128"/>
              </a:rPr>
              <a:t>Too much school learning emphasizes </a:t>
            </a:r>
            <a:r>
              <a:rPr lang="en-US" altLang="en-US" sz="3400" b="1" dirty="0">
                <a:ea typeface="ＭＳ Ｐゴシック" panose="020B0600070205080204" pitchFamily="34" charset="-128"/>
              </a:rPr>
              <a:t>rote learning</a:t>
            </a:r>
            <a:r>
              <a:rPr lang="en-US" altLang="en-US" sz="3400" dirty="0">
                <a:ea typeface="ＭＳ Ｐゴシック" panose="020B0600070205080204" pitchFamily="34" charset="-128"/>
              </a:rPr>
              <a:t> that cannot be applied outside the classroom</a:t>
            </a:r>
          </a:p>
          <a:p>
            <a:pPr eaLnBrk="1" hangingPunct="1">
              <a:lnSpc>
                <a:spcPct val="90000"/>
              </a:lnSpc>
              <a:tabLst>
                <a:tab pos="798513" algn="l"/>
              </a:tabLst>
              <a:defRPr/>
            </a:pPr>
            <a:endParaRPr lang="en-US" altLang="en-US" sz="3400" dirty="0">
              <a:ea typeface="ＭＳ Ｐゴシック" panose="020B0600070205080204" pitchFamily="34" charset="-128"/>
            </a:endParaRPr>
          </a:p>
          <a:p>
            <a:pPr eaLnBrk="1" hangingPunct="1">
              <a:lnSpc>
                <a:spcPct val="90000"/>
              </a:lnSpc>
              <a:tabLst>
                <a:tab pos="798513" algn="l"/>
              </a:tabLst>
              <a:defRPr/>
            </a:pPr>
            <a:r>
              <a:rPr lang="en-US" altLang="en-US" sz="3400" dirty="0">
                <a:ea typeface="ＭＳ Ｐゴシック" panose="020B0600070205080204" pitchFamily="34" charset="-128"/>
              </a:rPr>
              <a:t>Children should be helped to </a:t>
            </a:r>
            <a:r>
              <a:rPr lang="en-US" altLang="en-US" sz="3400" b="1" dirty="0">
                <a:ea typeface="ＭＳ Ｐゴシック" panose="020B0600070205080204" pitchFamily="34" charset="-128"/>
              </a:rPr>
              <a:t>discover</a:t>
            </a:r>
            <a:r>
              <a:rPr lang="en-US" altLang="en-US" sz="3400" dirty="0">
                <a:ea typeface="ＭＳ Ｐゴシック" panose="020B0600070205080204" pitchFamily="34" charset="-128"/>
              </a:rPr>
              <a:t> how ideas relate to each other and engage in </a:t>
            </a:r>
            <a:r>
              <a:rPr lang="en-US" altLang="en-US" sz="3400" b="1" dirty="0">
                <a:ea typeface="ＭＳ Ｐゴシック" panose="020B0600070205080204" pitchFamily="34" charset="-128"/>
              </a:rPr>
              <a:t>discovery learning</a:t>
            </a:r>
            <a:endParaRPr lang="en-US" altLang="en-US" sz="3400" dirty="0">
              <a:ea typeface="ＭＳ Ｐゴシック" panose="020B0600070205080204" pitchFamily="34" charset="-128"/>
            </a:endParaRPr>
          </a:p>
          <a:p>
            <a:pPr marL="457200" lvl="1" indent="0" eaLnBrk="1" hangingPunct="1">
              <a:lnSpc>
                <a:spcPct val="90000"/>
              </a:lnSpc>
              <a:buFont typeface="Arial" panose="020B0604020202020204" pitchFamily="34" charset="0"/>
              <a:buNone/>
              <a:tabLst>
                <a:tab pos="798513" algn="l"/>
              </a:tabLst>
              <a:defRPr/>
            </a:pPr>
            <a:endParaRPr lang="en-US" altLang="en-US" sz="3000" dirty="0">
              <a:ea typeface="ＭＳ Ｐゴシック" panose="020B0600070205080204" pitchFamily="34" charset="-128"/>
            </a:endParaRPr>
          </a:p>
          <a:p>
            <a:pPr eaLnBrk="1" hangingPunct="1">
              <a:lnSpc>
                <a:spcPct val="90000"/>
              </a:lnSpc>
              <a:buFontTx/>
              <a:buNone/>
              <a:tabLst>
                <a:tab pos="798513" algn="l"/>
              </a:tabLst>
              <a:defRPr/>
            </a:pPr>
            <a:endParaRPr lang="en-US" altLang="en-US" sz="2000" dirty="0">
              <a:ea typeface="ＭＳ Ｐゴシック" panose="020B0600070205080204"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a:extLst>
              <a:ext uri="{FF2B5EF4-FFF2-40B4-BE49-F238E27FC236}">
                <a16:creationId xmlns:a16="http://schemas.microsoft.com/office/drawing/2014/main" id="{AAE4DC27-80C5-55A9-53C4-DE8CCB9A4982}"/>
              </a:ext>
            </a:extLst>
          </p:cNvPr>
          <p:cNvSpPr>
            <a:spLocks noGrp="1"/>
          </p:cNvSpPr>
          <p:nvPr>
            <p:ph type="title"/>
          </p:nvPr>
        </p:nvSpPr>
        <p:spPr>
          <a:xfrm>
            <a:off x="0" y="0"/>
            <a:ext cx="9144000" cy="1066800"/>
          </a:xfrm>
        </p:spPr>
        <p:txBody>
          <a:bodyPr/>
          <a:lstStyle/>
          <a:p>
            <a:pPr eaLnBrk="1" hangingPunct="1"/>
            <a:r>
              <a:rPr lang="en-US" altLang="en-US" sz="3400">
                <a:ea typeface="ＭＳ Ｐゴシック" panose="020B0600070205080204" pitchFamily="34" charset="-128"/>
              </a:rPr>
              <a:t>Constructivism: Assumptions (1)</a:t>
            </a:r>
          </a:p>
        </p:txBody>
      </p:sp>
      <p:sp>
        <p:nvSpPr>
          <p:cNvPr id="788485" name="Text Box 5">
            <a:extLst>
              <a:ext uri="{FF2B5EF4-FFF2-40B4-BE49-F238E27FC236}">
                <a16:creationId xmlns:a16="http://schemas.microsoft.com/office/drawing/2014/main" id="{DF6FC26F-8E80-5993-7721-62711B749204}"/>
              </a:ext>
            </a:extLst>
          </p:cNvPr>
          <p:cNvSpPr txBox="1">
            <a:spLocks noChangeArrowheads="1"/>
          </p:cNvSpPr>
          <p:nvPr/>
        </p:nvSpPr>
        <p:spPr bwMode="auto">
          <a:xfrm>
            <a:off x="1562100" y="2620963"/>
            <a:ext cx="6019800" cy="1016000"/>
          </a:xfrm>
          <a:prstGeom prst="rect">
            <a:avLst/>
          </a:prstGeom>
          <a:gradFill rotWithShape="1">
            <a:gsLst>
              <a:gs pos="0">
                <a:srgbClr val="FFFF66"/>
              </a:gs>
              <a:gs pos="100000">
                <a:srgbClr val="FFFFD9"/>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3000" b="1">
                <a:latin typeface="Arial" panose="020B0604020202020204" pitchFamily="34" charset="0"/>
              </a:rPr>
              <a:t>New learning depends on current understanding</a:t>
            </a:r>
          </a:p>
        </p:txBody>
      </p:sp>
      <p:sp>
        <p:nvSpPr>
          <p:cNvPr id="788486" name="Text Box 6">
            <a:extLst>
              <a:ext uri="{FF2B5EF4-FFF2-40B4-BE49-F238E27FC236}">
                <a16:creationId xmlns:a16="http://schemas.microsoft.com/office/drawing/2014/main" id="{EB56BC24-16F6-E881-52C3-19A01EEC21BE}"/>
              </a:ext>
            </a:extLst>
          </p:cNvPr>
          <p:cNvSpPr txBox="1">
            <a:spLocks noChangeArrowheads="1"/>
          </p:cNvSpPr>
          <p:nvPr/>
        </p:nvSpPr>
        <p:spPr bwMode="auto">
          <a:xfrm>
            <a:off x="1562100" y="831850"/>
            <a:ext cx="6019800" cy="1476375"/>
          </a:xfrm>
          <a:prstGeom prst="rect">
            <a:avLst/>
          </a:prstGeom>
          <a:gradFill rotWithShape="1">
            <a:gsLst>
              <a:gs pos="0">
                <a:srgbClr val="990099"/>
              </a:gs>
              <a:gs pos="100000">
                <a:srgbClr val="EDD2ED"/>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3000" b="1">
                <a:latin typeface="Arial" panose="020B0604020202020204" pitchFamily="34" charset="0"/>
              </a:rPr>
              <a:t>Learners construct knowledge in a way that that makes sense to them</a:t>
            </a:r>
          </a:p>
        </p:txBody>
      </p:sp>
      <p:sp>
        <p:nvSpPr>
          <p:cNvPr id="2" name="TextBox 1">
            <a:extLst>
              <a:ext uri="{FF2B5EF4-FFF2-40B4-BE49-F238E27FC236}">
                <a16:creationId xmlns:a16="http://schemas.microsoft.com/office/drawing/2014/main" id="{1A4FE334-F1D6-ADCF-2C04-225BF1FCE1FF}"/>
              </a:ext>
            </a:extLst>
          </p:cNvPr>
          <p:cNvSpPr txBox="1">
            <a:spLocks noChangeArrowheads="1"/>
          </p:cNvSpPr>
          <p:nvPr/>
        </p:nvSpPr>
        <p:spPr bwMode="auto">
          <a:xfrm>
            <a:off x="1757363" y="3748088"/>
            <a:ext cx="55626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2200" b="1" dirty="0"/>
              <a:t>Prior knowledge &amp; experience affect learning! </a:t>
            </a:r>
          </a:p>
        </p:txBody>
      </p:sp>
      <p:sp>
        <p:nvSpPr>
          <p:cNvPr id="9" name="TextBox 8">
            <a:extLst>
              <a:ext uri="{FF2B5EF4-FFF2-40B4-BE49-F238E27FC236}">
                <a16:creationId xmlns:a16="http://schemas.microsoft.com/office/drawing/2014/main" id="{989A801A-66D1-8E79-B02C-84F0AE8FDB3C}"/>
              </a:ext>
            </a:extLst>
          </p:cNvPr>
          <p:cNvSpPr txBox="1">
            <a:spLocks noChangeArrowheads="1"/>
          </p:cNvSpPr>
          <p:nvPr/>
        </p:nvSpPr>
        <p:spPr bwMode="auto">
          <a:xfrm>
            <a:off x="152400" y="4517529"/>
            <a:ext cx="464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u="sng" dirty="0"/>
              <a:t>Positive Impact:</a:t>
            </a:r>
          </a:p>
          <a:p>
            <a:pPr algn="ctr"/>
            <a:r>
              <a:rPr lang="en-US" altLang="en-US" sz="1600" b="1" i="1" dirty="0"/>
              <a:t>Hockey players (usually) make good golfers</a:t>
            </a:r>
          </a:p>
        </p:txBody>
      </p:sp>
      <p:sp>
        <p:nvSpPr>
          <p:cNvPr id="10" name="TextBox 9">
            <a:extLst>
              <a:ext uri="{FF2B5EF4-FFF2-40B4-BE49-F238E27FC236}">
                <a16:creationId xmlns:a16="http://schemas.microsoft.com/office/drawing/2014/main" id="{AA2B633F-DC4A-9E80-BF85-1D9A83B45685}"/>
              </a:ext>
            </a:extLst>
          </p:cNvPr>
          <p:cNvSpPr txBox="1">
            <a:spLocks noChangeArrowheads="1"/>
          </p:cNvSpPr>
          <p:nvPr/>
        </p:nvSpPr>
        <p:spPr bwMode="auto">
          <a:xfrm>
            <a:off x="0" y="5286970"/>
            <a:ext cx="91440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2000" b="1" dirty="0"/>
              <a:t>Can you think of an example from your content area in which prior knowledge and/or experience positively OR negatively affects learning? </a:t>
            </a:r>
            <a:r>
              <a:rPr lang="en-US" altLang="en-US" sz="2000" dirty="0"/>
              <a:t>OR</a:t>
            </a:r>
          </a:p>
          <a:p>
            <a:pPr algn="ctr"/>
            <a:r>
              <a:rPr lang="en-US" altLang="en-US" sz="2000" b="1" dirty="0"/>
              <a:t>Can you think of an example from your life in which prior knowledge/experience affected your learning?</a:t>
            </a:r>
          </a:p>
        </p:txBody>
      </p:sp>
      <p:sp>
        <p:nvSpPr>
          <p:cNvPr id="4" name="TextBox 3">
            <a:extLst>
              <a:ext uri="{FF2B5EF4-FFF2-40B4-BE49-F238E27FC236}">
                <a16:creationId xmlns:a16="http://schemas.microsoft.com/office/drawing/2014/main" id="{C7B84D0D-5CB3-5826-103A-0DAEFCB12387}"/>
              </a:ext>
            </a:extLst>
          </p:cNvPr>
          <p:cNvSpPr txBox="1">
            <a:spLocks noChangeArrowheads="1"/>
          </p:cNvSpPr>
          <p:nvPr/>
        </p:nvSpPr>
        <p:spPr bwMode="auto">
          <a:xfrm>
            <a:off x="5189555" y="4302085"/>
            <a:ext cx="37276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i="1" dirty="0"/>
              <a:t>What is 10 divided by 5?</a:t>
            </a:r>
          </a:p>
        </p:txBody>
      </p:sp>
      <p:sp>
        <p:nvSpPr>
          <p:cNvPr id="5" name="TextBox 4">
            <a:extLst>
              <a:ext uri="{FF2B5EF4-FFF2-40B4-BE49-F238E27FC236}">
                <a16:creationId xmlns:a16="http://schemas.microsoft.com/office/drawing/2014/main" id="{BF5B42F7-E56D-40C1-624F-D04AA49586A8}"/>
              </a:ext>
            </a:extLst>
          </p:cNvPr>
          <p:cNvSpPr txBox="1">
            <a:spLocks noChangeArrowheads="1"/>
          </p:cNvSpPr>
          <p:nvPr/>
        </p:nvSpPr>
        <p:spPr bwMode="auto">
          <a:xfrm>
            <a:off x="5202470" y="4628654"/>
            <a:ext cx="37276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600" b="1" u="sng" dirty="0"/>
              <a:t>Negative Impact:</a:t>
            </a:r>
          </a:p>
          <a:p>
            <a:pPr algn="ctr"/>
            <a:r>
              <a:rPr lang="en-US" altLang="en-US" sz="1600" b="1" i="1" dirty="0"/>
              <a:t>What is 4 divided by ½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4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848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5" grpId="0" animBg="1"/>
      <p:bldP spid="788486" grpId="0" animBg="1"/>
      <p:bldP spid="2" grpId="0"/>
      <p:bldP spid="9" grpId="0"/>
      <p:bldP spid="10"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B418FCF0-3E11-1AC4-24C3-AAD9A2278821}"/>
              </a:ext>
            </a:extLst>
          </p:cNvPr>
          <p:cNvSpPr>
            <a:spLocks noGrp="1"/>
          </p:cNvSpPr>
          <p:nvPr>
            <p:ph type="title"/>
          </p:nvPr>
        </p:nvSpPr>
        <p:spPr>
          <a:xfrm>
            <a:off x="0" y="0"/>
            <a:ext cx="9144000" cy="1066800"/>
          </a:xfrm>
        </p:spPr>
        <p:txBody>
          <a:bodyPr/>
          <a:lstStyle/>
          <a:p>
            <a:pPr eaLnBrk="1" hangingPunct="1"/>
            <a:r>
              <a:rPr lang="en-US" altLang="en-US" sz="3400" dirty="0">
                <a:ea typeface="ＭＳ Ｐゴシック" panose="020B0600070205080204" pitchFamily="34" charset="-128"/>
              </a:rPr>
              <a:t>Constructivism: Assumptions (2)</a:t>
            </a:r>
          </a:p>
        </p:txBody>
      </p:sp>
      <p:sp>
        <p:nvSpPr>
          <p:cNvPr id="10" name="TextBox 9">
            <a:extLst>
              <a:ext uri="{FF2B5EF4-FFF2-40B4-BE49-F238E27FC236}">
                <a16:creationId xmlns:a16="http://schemas.microsoft.com/office/drawing/2014/main" id="{EE642500-4F92-8C68-6244-BAA51D0B3AD7}"/>
              </a:ext>
            </a:extLst>
          </p:cNvPr>
          <p:cNvSpPr txBox="1">
            <a:spLocks noChangeArrowheads="1"/>
          </p:cNvSpPr>
          <p:nvPr/>
        </p:nvSpPr>
        <p:spPr bwMode="auto">
          <a:xfrm>
            <a:off x="0" y="4183063"/>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b="1" dirty="0"/>
              <a:t>Can you think of class that effectively used </a:t>
            </a:r>
            <a:r>
              <a:rPr lang="en-US" altLang="en-US" b="1" i="1" u="sng" dirty="0"/>
              <a:t>social interaction</a:t>
            </a:r>
            <a:r>
              <a:rPr lang="en-US" altLang="en-US" b="1" dirty="0"/>
              <a:t> (i.e. group discussions) AND connected the content to the </a:t>
            </a:r>
            <a:r>
              <a:rPr lang="en-US" altLang="en-US" b="1" i="1" u="sng" dirty="0"/>
              <a:t>real world?</a:t>
            </a:r>
            <a:endParaRPr lang="en-US" altLang="en-US" b="1" dirty="0"/>
          </a:p>
        </p:txBody>
      </p:sp>
      <p:sp>
        <p:nvSpPr>
          <p:cNvPr id="8" name="Text Box 7">
            <a:extLst>
              <a:ext uri="{FF2B5EF4-FFF2-40B4-BE49-F238E27FC236}">
                <a16:creationId xmlns:a16="http://schemas.microsoft.com/office/drawing/2014/main" id="{A23A45D0-9372-0697-1248-E010AC038500}"/>
              </a:ext>
            </a:extLst>
          </p:cNvPr>
          <p:cNvSpPr txBox="1">
            <a:spLocks noChangeArrowheads="1"/>
          </p:cNvSpPr>
          <p:nvPr/>
        </p:nvSpPr>
        <p:spPr bwMode="auto">
          <a:xfrm>
            <a:off x="1066800" y="1058863"/>
            <a:ext cx="6781800" cy="1016000"/>
          </a:xfrm>
          <a:prstGeom prst="rect">
            <a:avLst/>
          </a:prstGeom>
          <a:gradFill rotWithShape="1">
            <a:gsLst>
              <a:gs pos="0">
                <a:srgbClr val="F56A33"/>
              </a:gs>
              <a:gs pos="100000">
                <a:srgbClr val="FCD5C5"/>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3000" b="1">
                <a:latin typeface="Arial" panose="020B0604020202020204" pitchFamily="34" charset="0"/>
              </a:rPr>
              <a:t>Social interaction facilitates learning.</a:t>
            </a:r>
          </a:p>
        </p:txBody>
      </p:sp>
      <p:sp>
        <p:nvSpPr>
          <p:cNvPr id="11" name="Text Box 8">
            <a:extLst>
              <a:ext uri="{FF2B5EF4-FFF2-40B4-BE49-F238E27FC236}">
                <a16:creationId xmlns:a16="http://schemas.microsoft.com/office/drawing/2014/main" id="{FB656C85-3A74-FA5D-2EF4-930E5FA1AF51}"/>
              </a:ext>
            </a:extLst>
          </p:cNvPr>
          <p:cNvSpPr txBox="1">
            <a:spLocks noChangeArrowheads="1"/>
          </p:cNvSpPr>
          <p:nvPr/>
        </p:nvSpPr>
        <p:spPr bwMode="auto">
          <a:xfrm>
            <a:off x="1071563" y="2586038"/>
            <a:ext cx="6777037" cy="1016000"/>
          </a:xfrm>
          <a:prstGeom prst="rect">
            <a:avLst/>
          </a:prstGeom>
          <a:gradFill rotWithShape="1">
            <a:gsLst>
              <a:gs pos="0">
                <a:srgbClr val="3399FF"/>
              </a:gs>
              <a:gs pos="100000">
                <a:srgbClr val="CDE6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3000" b="1">
                <a:latin typeface="Arial" panose="020B0604020202020204" pitchFamily="34" charset="0"/>
              </a:rPr>
              <a:t>The most meaningful learning takes place in real-world tasks.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a:extLst>
              <a:ext uri="{FF2B5EF4-FFF2-40B4-BE49-F238E27FC236}">
                <a16:creationId xmlns:a16="http://schemas.microsoft.com/office/drawing/2014/main" id="{D0D6BD38-8E01-6968-EECE-AF96D820C0DE}"/>
              </a:ext>
            </a:extLst>
          </p:cNvPr>
          <p:cNvSpPr>
            <a:spLocks noGrp="1"/>
          </p:cNvSpPr>
          <p:nvPr>
            <p:ph type="title"/>
          </p:nvPr>
        </p:nvSpPr>
        <p:spPr>
          <a:xfrm>
            <a:off x="-20638" y="-36513"/>
            <a:ext cx="9144001" cy="1295401"/>
          </a:xfrm>
        </p:spPr>
        <p:txBody>
          <a:bodyPr/>
          <a:lstStyle/>
          <a:p>
            <a:pPr eaLnBrk="1" hangingPunct="1"/>
            <a:r>
              <a:rPr lang="en-US" altLang="en-US" sz="3400">
                <a:ea typeface="ＭＳ Ｐゴシック" panose="020B0600070205080204" pitchFamily="34" charset="-128"/>
              </a:rPr>
              <a:t>Constructivism: Implications</a:t>
            </a:r>
          </a:p>
        </p:txBody>
      </p:sp>
      <p:sp>
        <p:nvSpPr>
          <p:cNvPr id="775175" name="Text Box 7">
            <a:extLst>
              <a:ext uri="{FF2B5EF4-FFF2-40B4-BE49-F238E27FC236}">
                <a16:creationId xmlns:a16="http://schemas.microsoft.com/office/drawing/2014/main" id="{9E395AA7-4B34-7F3C-EE01-047A116AC040}"/>
              </a:ext>
            </a:extLst>
          </p:cNvPr>
          <p:cNvSpPr txBox="1">
            <a:spLocks noChangeAspect="1" noChangeArrowheads="1"/>
          </p:cNvSpPr>
          <p:nvPr/>
        </p:nvSpPr>
        <p:spPr bwMode="auto">
          <a:xfrm>
            <a:off x="1383659" y="5117720"/>
            <a:ext cx="5943600" cy="1384995"/>
          </a:xfrm>
          <a:prstGeom prst="rect">
            <a:avLst/>
          </a:prstGeom>
          <a:gradFill rotWithShape="1">
            <a:gsLst>
              <a:gs pos="0">
                <a:srgbClr val="3399FF"/>
              </a:gs>
              <a:gs pos="100000">
                <a:srgbClr val="B7DB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2400" dirty="0">
                <a:latin typeface="Arial" panose="020B0604020202020204" pitchFamily="34" charset="0"/>
              </a:rPr>
              <a:t> </a:t>
            </a:r>
            <a:r>
              <a:rPr lang="en-US" altLang="en-US" sz="2400" b="1" dirty="0">
                <a:latin typeface="Arial" panose="020B0604020202020204" pitchFamily="34" charset="0"/>
              </a:rPr>
              <a:t>Promote high levels of social interaction.</a:t>
            </a:r>
          </a:p>
          <a:p>
            <a:pPr eaLnBrk="1" hangingPunct="1">
              <a:spcBef>
                <a:spcPct val="50000"/>
              </a:spcBef>
              <a:buFontTx/>
              <a:buNone/>
            </a:pPr>
            <a:endParaRPr lang="en-US" altLang="en-US" sz="2400" b="1" dirty="0">
              <a:latin typeface="Arial" panose="020B0604020202020204" pitchFamily="34" charset="0"/>
            </a:endParaRPr>
          </a:p>
        </p:txBody>
      </p:sp>
      <p:sp>
        <p:nvSpPr>
          <p:cNvPr id="775176" name="Text Box 8">
            <a:extLst>
              <a:ext uri="{FF2B5EF4-FFF2-40B4-BE49-F238E27FC236}">
                <a16:creationId xmlns:a16="http://schemas.microsoft.com/office/drawing/2014/main" id="{C06E81D5-1EDD-55A1-C7EB-ADF1745666CF}"/>
              </a:ext>
            </a:extLst>
          </p:cNvPr>
          <p:cNvSpPr txBox="1">
            <a:spLocks noChangeArrowheads="1"/>
          </p:cNvSpPr>
          <p:nvPr/>
        </p:nvSpPr>
        <p:spPr bwMode="auto">
          <a:xfrm>
            <a:off x="1414463" y="2563019"/>
            <a:ext cx="5912796" cy="830262"/>
          </a:xfrm>
          <a:prstGeom prst="rect">
            <a:avLst/>
          </a:prstGeom>
          <a:gradFill rotWithShape="1">
            <a:gsLst>
              <a:gs pos="0">
                <a:srgbClr val="00CC99"/>
              </a:gs>
              <a:gs pos="100000">
                <a:srgbClr val="C0F2E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2400" b="1" dirty="0">
                <a:latin typeface="Arial" panose="020B0604020202020204" pitchFamily="34" charset="0"/>
              </a:rPr>
              <a:t>Make assessment an integral part of the teaching-learning process.</a:t>
            </a:r>
          </a:p>
        </p:txBody>
      </p:sp>
      <p:sp>
        <p:nvSpPr>
          <p:cNvPr id="2" name="Text Box 8">
            <a:extLst>
              <a:ext uri="{FF2B5EF4-FFF2-40B4-BE49-F238E27FC236}">
                <a16:creationId xmlns:a16="http://schemas.microsoft.com/office/drawing/2014/main" id="{9A355D3D-C28A-0DA5-E6AB-790E992D70A7}"/>
              </a:ext>
            </a:extLst>
          </p:cNvPr>
          <p:cNvSpPr txBox="1">
            <a:spLocks noChangeArrowheads="1"/>
          </p:cNvSpPr>
          <p:nvPr/>
        </p:nvSpPr>
        <p:spPr bwMode="auto">
          <a:xfrm>
            <a:off x="1414463" y="3868003"/>
            <a:ext cx="5912796" cy="830997"/>
          </a:xfrm>
          <a:prstGeom prst="rect">
            <a:avLst/>
          </a:prstGeom>
          <a:gradFill rotWithShape="1">
            <a:gsLst>
              <a:gs pos="0">
                <a:srgbClr val="FFC000"/>
              </a:gs>
              <a:gs pos="100000">
                <a:srgbClr val="C0F2E6"/>
              </a:gs>
            </a:gsLst>
            <a:lin ang="5400000" scaled="1"/>
          </a:grad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a:buNone/>
            </a:pPr>
            <a:r>
              <a:rPr lang="en-US" altLang="en-US" sz="2400" b="1" dirty="0"/>
              <a:t>Connect content to the real world and make learning meaningful to students.</a:t>
            </a:r>
          </a:p>
        </p:txBody>
      </p:sp>
      <p:sp>
        <p:nvSpPr>
          <p:cNvPr id="3" name="Text Box 7">
            <a:extLst>
              <a:ext uri="{FF2B5EF4-FFF2-40B4-BE49-F238E27FC236}">
                <a16:creationId xmlns:a16="http://schemas.microsoft.com/office/drawing/2014/main" id="{D7D6C81B-C69F-E58C-192A-D8F08AEC8246}"/>
              </a:ext>
            </a:extLst>
          </p:cNvPr>
          <p:cNvSpPr txBox="1">
            <a:spLocks noChangeAspect="1" noChangeArrowheads="1"/>
          </p:cNvSpPr>
          <p:nvPr/>
        </p:nvSpPr>
        <p:spPr bwMode="auto">
          <a:xfrm>
            <a:off x="1414463" y="981120"/>
            <a:ext cx="5943600" cy="1384995"/>
          </a:xfrm>
          <a:prstGeom prst="rect">
            <a:avLst/>
          </a:prstGeom>
          <a:gradFill rotWithShape="1">
            <a:gsLst>
              <a:gs pos="0">
                <a:srgbClr val="FFFF00"/>
              </a:gs>
              <a:gs pos="100000">
                <a:srgbClr val="B7DBFF"/>
              </a:gs>
            </a:gsLst>
            <a:lin ang="5400000" scaled="1"/>
          </a:grad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50000"/>
              </a:spcBef>
              <a:buFont typeface="Arial" panose="020B0604020202020204" pitchFamily="34" charset="0"/>
              <a:buNone/>
            </a:pPr>
            <a:r>
              <a:rPr lang="en-US" altLang="en-US" sz="2400" dirty="0">
                <a:latin typeface="Arial" panose="020B0604020202020204" pitchFamily="34" charset="0"/>
              </a:rPr>
              <a:t>Activate prior knowledge and use developmentally appropriate language</a:t>
            </a:r>
            <a:endParaRPr lang="en-US" altLang="en-US" sz="2400" b="1" dirty="0">
              <a:latin typeface="Arial" panose="020B0604020202020204" pitchFamily="34" charset="0"/>
            </a:endParaRPr>
          </a:p>
          <a:p>
            <a:pPr eaLnBrk="1" hangingPunct="1">
              <a:spcBef>
                <a:spcPct val="50000"/>
              </a:spcBef>
              <a:buFontTx/>
              <a:buNone/>
            </a:pPr>
            <a:endParaRPr lang="en-US" altLang="en-US" sz="24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5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751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5176"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AE7B27DE-2B3A-2E9D-307E-882DF85C1D92}"/>
              </a:ext>
            </a:extLst>
          </p:cNvPr>
          <p:cNvSpPr>
            <a:spLocks noGrp="1"/>
          </p:cNvSpPr>
          <p:nvPr>
            <p:ph type="title"/>
          </p:nvPr>
        </p:nvSpPr>
        <p:spPr>
          <a:xfrm>
            <a:off x="457200" y="-304800"/>
            <a:ext cx="7543800" cy="1295400"/>
          </a:xfrm>
        </p:spPr>
        <p:txBody>
          <a:bodyPr/>
          <a:lstStyle/>
          <a:p>
            <a:pPr eaLnBrk="1" hangingPunct="1"/>
            <a:r>
              <a:rPr lang="en-US" altLang="en-US" sz="3400" dirty="0">
                <a:ea typeface="ＭＳ Ｐゴシック" panose="020B0600070205080204" pitchFamily="34" charset="-128"/>
              </a:rPr>
              <a:t>Constructivism: In the Classroom (I)</a:t>
            </a:r>
          </a:p>
        </p:txBody>
      </p:sp>
      <p:sp>
        <p:nvSpPr>
          <p:cNvPr id="6" name="TextBox 5">
            <a:extLst>
              <a:ext uri="{FF2B5EF4-FFF2-40B4-BE49-F238E27FC236}">
                <a16:creationId xmlns:a16="http://schemas.microsoft.com/office/drawing/2014/main" id="{1D15C3EC-BF00-DFF3-E5A2-88DC28356090}"/>
              </a:ext>
            </a:extLst>
          </p:cNvPr>
          <p:cNvSpPr txBox="1">
            <a:spLocks noChangeArrowheads="1"/>
          </p:cNvSpPr>
          <p:nvPr/>
        </p:nvSpPr>
        <p:spPr bwMode="auto">
          <a:xfrm>
            <a:off x="0" y="533400"/>
            <a:ext cx="9144000"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US" altLang="en-US" sz="2200">
              <a:latin typeface="Arial" panose="020B0604020202020204" pitchFamily="34" charset="0"/>
            </a:endParaRPr>
          </a:p>
          <a:p>
            <a:pPr>
              <a:spcBef>
                <a:spcPct val="0"/>
              </a:spcBef>
              <a:buFontTx/>
              <a:buNone/>
            </a:pPr>
            <a:r>
              <a:rPr lang="en-US" altLang="en-US" sz="2200">
                <a:latin typeface="Arial" panose="020B0604020202020204" pitchFamily="34" charset="0"/>
              </a:rPr>
              <a:t>"The law of gravity says no fair jumping up without coming back down." </a:t>
            </a:r>
          </a:p>
          <a:p>
            <a:pPr>
              <a:spcBef>
                <a:spcPct val="0"/>
              </a:spcBef>
              <a:buFontTx/>
              <a:buNone/>
            </a:pPr>
            <a:endParaRPr lang="en-US" altLang="en-US" sz="2200" b="1" i="1">
              <a:latin typeface="Arial" panose="020B0604020202020204" pitchFamily="34" charset="0"/>
            </a:endParaRPr>
          </a:p>
          <a:p>
            <a:pPr>
              <a:spcBef>
                <a:spcPct val="0"/>
              </a:spcBef>
              <a:buFontTx/>
              <a:buNone/>
            </a:pPr>
            <a:r>
              <a:rPr lang="en-US" altLang="en-US" sz="2200">
                <a:latin typeface="Arial" panose="020B0604020202020204" pitchFamily="34" charset="0"/>
              </a:rPr>
              <a:t>"How will that help?" -- Kindergarten student, when the class was instructed to hold up two fingers if any of them had to go to the bathroom.</a:t>
            </a:r>
          </a:p>
          <a:p>
            <a:pPr>
              <a:spcBef>
                <a:spcPct val="0"/>
              </a:spcBef>
              <a:buFontTx/>
              <a:buNone/>
            </a:pPr>
            <a:endParaRPr lang="en-US" altLang="en-US" sz="2200" b="1" i="1">
              <a:latin typeface="Arial" panose="020B0604020202020204" pitchFamily="34" charset="0"/>
            </a:endParaRPr>
          </a:p>
          <a:p>
            <a:pPr>
              <a:spcBef>
                <a:spcPct val="0"/>
              </a:spcBef>
              <a:buFontTx/>
              <a:buNone/>
            </a:pPr>
            <a:r>
              <a:rPr lang="en-US" altLang="en-US" sz="2200">
                <a:latin typeface="Arial" panose="020B0604020202020204" pitchFamily="34" charset="0"/>
              </a:rPr>
              <a:t>One day the first grade teacher was reading the story of Chicken Little to her class. She came to the part of the story where Chicken Little tried to warn the farmer. She read, '..... and so Chicken Little went up to the farmer and said, 'The sky is falling, the sky is falling!' The teacher paused then asked the class, 'And what do you think that farmer said?' One little girl raised her hand and said, 'I think he said; </a:t>
            </a:r>
            <a:r>
              <a:rPr lang="ja-JP" altLang="en-US" sz="2200">
                <a:latin typeface="Arial" panose="020B0604020202020204" pitchFamily="34" charset="0"/>
              </a:rPr>
              <a:t>’</a:t>
            </a:r>
            <a:r>
              <a:rPr lang="en-US" altLang="ja-JP" sz="2200">
                <a:latin typeface="Arial" panose="020B0604020202020204" pitchFamily="34" charset="0"/>
              </a:rPr>
              <a:t>S _ _ T!</a:t>
            </a:r>
          </a:p>
          <a:p>
            <a:pPr>
              <a:spcBef>
                <a:spcPct val="0"/>
              </a:spcBef>
              <a:buFontTx/>
              <a:buNone/>
            </a:pPr>
            <a:r>
              <a:rPr lang="en-US" altLang="ja-JP" sz="2200">
                <a:latin typeface="Arial" panose="020B0604020202020204" pitchFamily="34" charset="0"/>
              </a:rPr>
              <a:t>A talking chicken!'' The teacher was unable to teach for the next 10 minutes.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rtfolio">
  <a:themeElements>
    <a:clrScheme name="Portfolio 1">
      <a:dk1>
        <a:srgbClr val="212164"/>
      </a:dk1>
      <a:lt1>
        <a:srgbClr val="E6DED3"/>
      </a:lt1>
      <a:dk2>
        <a:srgbClr val="5D2204"/>
      </a:dk2>
      <a:lt2>
        <a:srgbClr val="808080"/>
      </a:lt2>
      <a:accent1>
        <a:srgbClr val="D9B18D"/>
      </a:accent1>
      <a:accent2>
        <a:srgbClr val="697B99"/>
      </a:accent2>
      <a:accent3>
        <a:srgbClr val="F0ECE6"/>
      </a:accent3>
      <a:accent4>
        <a:srgbClr val="1B1B54"/>
      </a:accent4>
      <a:accent5>
        <a:srgbClr val="E9D5C5"/>
      </a:accent5>
      <a:accent6>
        <a:srgbClr val="5E6F8A"/>
      </a:accent6>
      <a:hlink>
        <a:srgbClr val="995421"/>
      </a:hlink>
      <a:folHlink>
        <a:srgbClr val="719F68"/>
      </a:folHlink>
    </a:clrScheme>
    <a:fontScheme name="Portfolio">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Portfolio 1">
        <a:dk1>
          <a:srgbClr val="212164"/>
        </a:dk1>
        <a:lt1>
          <a:srgbClr val="E6DED3"/>
        </a:lt1>
        <a:dk2>
          <a:srgbClr val="5D2204"/>
        </a:dk2>
        <a:lt2>
          <a:srgbClr val="808080"/>
        </a:lt2>
        <a:accent1>
          <a:srgbClr val="D9B18D"/>
        </a:accent1>
        <a:accent2>
          <a:srgbClr val="697B99"/>
        </a:accent2>
        <a:accent3>
          <a:srgbClr val="F0ECE6"/>
        </a:accent3>
        <a:accent4>
          <a:srgbClr val="1B1B54"/>
        </a:accent4>
        <a:accent5>
          <a:srgbClr val="E9D5C5"/>
        </a:accent5>
        <a:accent6>
          <a:srgbClr val="5E6F8A"/>
        </a:accent6>
        <a:hlink>
          <a:srgbClr val="995421"/>
        </a:hlink>
        <a:folHlink>
          <a:srgbClr val="719F6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4267</TotalTime>
  <Words>747</Words>
  <Application>Microsoft Macintosh PowerPoint</Application>
  <PresentationFormat>On-screen Show (4:3)</PresentationFormat>
  <Paragraphs>92</Paragraphs>
  <Slides>11</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ＭＳ Ｐゴシック</vt:lpstr>
      <vt:lpstr>Arial</vt:lpstr>
      <vt:lpstr>Calibri</vt:lpstr>
      <vt:lpstr>Wingdings</vt:lpstr>
      <vt:lpstr>Portfolio</vt:lpstr>
      <vt:lpstr>Blank Presentation</vt:lpstr>
      <vt:lpstr>Office Theme</vt:lpstr>
      <vt:lpstr>Before we start class…</vt:lpstr>
      <vt:lpstr>Constructivism</vt:lpstr>
      <vt:lpstr>PowerPoint Presentation</vt:lpstr>
      <vt:lpstr>Constructivism: Introduction</vt:lpstr>
      <vt:lpstr>Constructivism: Historical Perspective</vt:lpstr>
      <vt:lpstr>Constructivism: Assumptions (1)</vt:lpstr>
      <vt:lpstr>Constructivism: Assumptions (2)</vt:lpstr>
      <vt:lpstr>Constructivism: Implications</vt:lpstr>
      <vt:lpstr>Constructivism: In the Classroom (I)</vt:lpstr>
      <vt:lpstr>Constructivism: In the Classroom (II)</vt:lpstr>
      <vt:lpstr>Constructivism: In the Classroom (II)</vt:lpstr>
    </vt:vector>
  </TitlesOfParts>
  <Company>Gustavus Adolphus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Educational Psychology: Developing a Professional Knowledge Base</dc:title>
  <dc:creator>Gustavus Adolphus</dc:creator>
  <cp:lastModifiedBy>Daniel Moos</cp:lastModifiedBy>
  <cp:revision>615</cp:revision>
  <dcterms:created xsi:type="dcterms:W3CDTF">2011-03-16T14:05:43Z</dcterms:created>
  <dcterms:modified xsi:type="dcterms:W3CDTF">2025-08-07T18:59:51Z</dcterms:modified>
</cp:coreProperties>
</file>