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9" r:id="rId1"/>
  </p:sldMasterIdLst>
  <p:notesMasterIdLst>
    <p:notesMasterId r:id="rId20"/>
  </p:notesMasterIdLst>
  <p:handoutMasterIdLst>
    <p:handoutMasterId r:id="rId21"/>
  </p:handoutMasterIdLst>
  <p:sldIdLst>
    <p:sldId id="417" r:id="rId2"/>
    <p:sldId id="566" r:id="rId3"/>
    <p:sldId id="426" r:id="rId4"/>
    <p:sldId id="427" r:id="rId5"/>
    <p:sldId id="428" r:id="rId6"/>
    <p:sldId id="429" r:id="rId7"/>
    <p:sldId id="431" r:id="rId8"/>
    <p:sldId id="435" r:id="rId9"/>
    <p:sldId id="436" r:id="rId10"/>
    <p:sldId id="432" r:id="rId11"/>
    <p:sldId id="434" r:id="rId12"/>
    <p:sldId id="437" r:id="rId13"/>
    <p:sldId id="433" r:id="rId14"/>
    <p:sldId id="563" r:id="rId15"/>
    <p:sldId id="565" r:id="rId16"/>
    <p:sldId id="561" r:id="rId17"/>
    <p:sldId id="441" r:id="rId18"/>
    <p:sldId id="442"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762"/>
    <p:restoredTop sz="93153"/>
  </p:normalViewPr>
  <p:slideViewPr>
    <p:cSldViewPr>
      <p:cViewPr varScale="1">
        <p:scale>
          <a:sx n="89" d="100"/>
          <a:sy n="89" d="100"/>
        </p:scale>
        <p:origin x="176" y="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385F809B-5094-7CD5-A4B9-80F8E865C47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99363" name="Rectangle 3">
            <a:extLst>
              <a:ext uri="{FF2B5EF4-FFF2-40B4-BE49-F238E27FC236}">
                <a16:creationId xmlns:a16="http://schemas.microsoft.com/office/drawing/2014/main" id="{163E44D3-5C1F-977F-D7B5-3E55B08ADC79}"/>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399364" name="Rectangle 4">
            <a:extLst>
              <a:ext uri="{FF2B5EF4-FFF2-40B4-BE49-F238E27FC236}">
                <a16:creationId xmlns:a16="http://schemas.microsoft.com/office/drawing/2014/main" id="{DF2945DA-687E-7CB4-1534-980E6E0528FD}"/>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99365" name="Rectangle 5">
            <a:extLst>
              <a:ext uri="{FF2B5EF4-FFF2-40B4-BE49-F238E27FC236}">
                <a16:creationId xmlns:a16="http://schemas.microsoft.com/office/drawing/2014/main" id="{FBA5BFF4-8821-77BC-4134-2D9BCF10C08F}"/>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0FAE20F-D7B1-B143-BEFA-C1C83B65FF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66229CE-1CA9-6DE3-D4FD-65CE318A00C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027" name="Rectangle 3">
            <a:extLst>
              <a:ext uri="{FF2B5EF4-FFF2-40B4-BE49-F238E27FC236}">
                <a16:creationId xmlns:a16="http://schemas.microsoft.com/office/drawing/2014/main" id="{A230FF34-E6CF-90C9-CE62-40E282C4AE0A}"/>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4340" name="Rectangle 4">
            <a:extLst>
              <a:ext uri="{FF2B5EF4-FFF2-40B4-BE49-F238E27FC236}">
                <a16:creationId xmlns:a16="http://schemas.microsoft.com/office/drawing/2014/main" id="{10A6519C-C092-D66B-C711-73E3F776AA70}"/>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a:extLst>
              <a:ext uri="{FF2B5EF4-FFF2-40B4-BE49-F238E27FC236}">
                <a16:creationId xmlns:a16="http://schemas.microsoft.com/office/drawing/2014/main" id="{F1CABF76-E710-4553-3EF6-245C1B19836B}"/>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a:extLst>
              <a:ext uri="{FF2B5EF4-FFF2-40B4-BE49-F238E27FC236}">
                <a16:creationId xmlns:a16="http://schemas.microsoft.com/office/drawing/2014/main" id="{222F3DC7-3DB9-319A-9D06-F9B4C5CD863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031" name="Rectangle 7">
            <a:extLst>
              <a:ext uri="{FF2B5EF4-FFF2-40B4-BE49-F238E27FC236}">
                <a16:creationId xmlns:a16="http://schemas.microsoft.com/office/drawing/2014/main" id="{C6E1AC1D-5102-2A8C-D388-8AF6F6A83478}"/>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9C5460B6-878D-3C46-807B-88F7A6510E4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1D13ED0F-0926-4D36-38DD-5622D6CA33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5DBAB77-683C-BF48-BE79-5F714D584EA9}" type="slidenum">
              <a:rPr lang="en-US" altLang="en-US" sz="1200" smtClean="0"/>
              <a:pPr/>
              <a:t>1</a:t>
            </a:fld>
            <a:endParaRPr lang="en-US" altLang="en-US" sz="1200"/>
          </a:p>
        </p:txBody>
      </p:sp>
      <p:sp>
        <p:nvSpPr>
          <p:cNvPr id="17410" name="Rectangle 2">
            <a:extLst>
              <a:ext uri="{FF2B5EF4-FFF2-40B4-BE49-F238E27FC236}">
                <a16:creationId xmlns:a16="http://schemas.microsoft.com/office/drawing/2014/main" id="{F667BBB0-C1DF-4B04-1F1C-0BEE06792FF0}"/>
              </a:ext>
            </a:extLst>
          </p:cNvPr>
          <p:cNvSpPr>
            <a:spLocks noChangeArrowheads="1" noTextEdit="1"/>
          </p:cNvSpPr>
          <p:nvPr>
            <p:ph type="sldImg"/>
          </p:nvPr>
        </p:nvSpPr>
        <p:spPr>
          <a:ln/>
        </p:spPr>
      </p:sp>
      <p:sp>
        <p:nvSpPr>
          <p:cNvPr id="17411" name="Rectangle 3">
            <a:extLst>
              <a:ext uri="{FF2B5EF4-FFF2-40B4-BE49-F238E27FC236}">
                <a16:creationId xmlns:a16="http://schemas.microsoft.com/office/drawing/2014/main" id="{B4E34C15-6F46-4BBD-43E0-4FDFE2A825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D3D33-E78F-7078-F52E-638422FA09FD}"/>
            </a:ext>
          </a:extLst>
        </p:cNvPr>
        <p:cNvGrpSpPr/>
        <p:nvPr/>
      </p:nvGrpSpPr>
      <p:grpSpPr>
        <a:xfrm>
          <a:off x="0" y="0"/>
          <a:ext cx="0" cy="0"/>
          <a:chOff x="0" y="0"/>
          <a:chExt cx="0" cy="0"/>
        </a:xfrm>
      </p:grpSpPr>
      <p:sp>
        <p:nvSpPr>
          <p:cNvPr id="17409" name="Rectangle 7">
            <a:extLst>
              <a:ext uri="{FF2B5EF4-FFF2-40B4-BE49-F238E27FC236}">
                <a16:creationId xmlns:a16="http://schemas.microsoft.com/office/drawing/2014/main" id="{60A95F78-1033-68EB-9173-9A1156DB75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5DBAB77-683C-BF48-BE79-5F714D584EA9}" type="slidenum">
              <a:rPr lang="en-US" altLang="en-US" sz="1200" smtClean="0"/>
              <a:pPr/>
              <a:t>2</a:t>
            </a:fld>
            <a:endParaRPr lang="en-US" altLang="en-US" sz="1200"/>
          </a:p>
        </p:txBody>
      </p:sp>
      <p:sp>
        <p:nvSpPr>
          <p:cNvPr id="17410" name="Rectangle 2">
            <a:extLst>
              <a:ext uri="{FF2B5EF4-FFF2-40B4-BE49-F238E27FC236}">
                <a16:creationId xmlns:a16="http://schemas.microsoft.com/office/drawing/2014/main" id="{0BADD732-B0FF-0FAC-F1E5-95F9E8A83C12}"/>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6CE1AA74-5263-5A4B-4080-255B949355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6953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264;g48379920d6_0_743:notes">
            <a:extLst>
              <a:ext uri="{FF2B5EF4-FFF2-40B4-BE49-F238E27FC236}">
                <a16:creationId xmlns:a16="http://schemas.microsoft.com/office/drawing/2014/main" id="{702D06E7-A6C5-115A-B486-AD1B9DF6972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265;g48379920d6_0_743:notes">
            <a:extLst>
              <a:ext uri="{FF2B5EF4-FFF2-40B4-BE49-F238E27FC236}">
                <a16:creationId xmlns:a16="http://schemas.microsoft.com/office/drawing/2014/main" id="{4900067F-5F8F-B123-EA29-CEFACA5BEE83}"/>
              </a:ext>
            </a:extLst>
          </p:cNvPr>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25" tIns="91425" rIns="91425" bIns="91425"/>
          <a:lstStyle/>
          <a:p>
            <a:endParaRPr lang="en-US" altLang="en-US">
              <a:latin typeface="GillSans" panose="020B0A02020104020203" pitchFamily="34" charset="77"/>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64;g48379920d6_0_743:notes">
            <a:extLst>
              <a:ext uri="{FF2B5EF4-FFF2-40B4-BE49-F238E27FC236}">
                <a16:creationId xmlns:a16="http://schemas.microsoft.com/office/drawing/2014/main" id="{AFADC9D3-445C-F61F-E55A-32B66BFAE38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65;g48379920d6_0_743:notes">
            <a:extLst>
              <a:ext uri="{FF2B5EF4-FFF2-40B4-BE49-F238E27FC236}">
                <a16:creationId xmlns:a16="http://schemas.microsoft.com/office/drawing/2014/main" id="{7677BE15-508D-1677-49AF-CB536D9DC06C}"/>
              </a:ext>
            </a:extLst>
          </p:cNvPr>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25" tIns="91425" rIns="91425" bIns="91425"/>
          <a:lstStyle/>
          <a:p>
            <a:endParaRPr lang="en-US" altLang="en-US">
              <a:latin typeface="GillSans" panose="020B0A02020104020203" pitchFamily="34" charset="77"/>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Google Shape;264;g48379920d6_0_743:notes">
            <a:extLst>
              <a:ext uri="{FF2B5EF4-FFF2-40B4-BE49-F238E27FC236}">
                <a16:creationId xmlns:a16="http://schemas.microsoft.com/office/drawing/2014/main" id="{4E517FDB-B904-6D26-A382-A5D1F6C9D0C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4818" name="Google Shape;265;g48379920d6_0_743:notes">
            <a:extLst>
              <a:ext uri="{FF2B5EF4-FFF2-40B4-BE49-F238E27FC236}">
                <a16:creationId xmlns:a16="http://schemas.microsoft.com/office/drawing/2014/main" id="{103FCF3C-E086-7DB3-191B-7DDC4391A2D6}"/>
              </a:ext>
            </a:extLst>
          </p:cNvPr>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25" tIns="91425" rIns="91425" bIns="91425"/>
          <a:lstStyle/>
          <a:p>
            <a:endParaRPr lang="en-US" altLang="en-US">
              <a:latin typeface="GillSans" panose="020B0A02020104020203" pitchFamily="34" charset="77"/>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EB7B77F8-4B7D-490E-DCEF-D09671257774}"/>
              </a:ext>
            </a:extLst>
          </p:cNvPr>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8">
            <a:extLst>
              <a:ext uri="{FF2B5EF4-FFF2-40B4-BE49-F238E27FC236}">
                <a16:creationId xmlns:a16="http://schemas.microsoft.com/office/drawing/2014/main" id="{9E046E94-59E7-4473-C3BE-4D9CDD5E2287}"/>
              </a:ext>
            </a:extLst>
          </p:cNvPr>
          <p:cNvGrpSpPr>
            <a:grpSpLocks/>
          </p:cNvGrpSpPr>
          <p:nvPr/>
        </p:nvGrpSpPr>
        <p:grpSpPr bwMode="auto">
          <a:xfrm>
            <a:off x="7493000" y="2992438"/>
            <a:ext cx="1338263" cy="2189162"/>
            <a:chOff x="4704" y="1885"/>
            <a:chExt cx="843" cy="1379"/>
          </a:xfrm>
        </p:grpSpPr>
        <p:sp>
          <p:nvSpPr>
            <p:cNvPr id="4" name="Oval 9">
              <a:extLst>
                <a:ext uri="{FF2B5EF4-FFF2-40B4-BE49-F238E27FC236}">
                  <a16:creationId xmlns:a16="http://schemas.microsoft.com/office/drawing/2014/main" id="{81BA086E-F6F3-0952-ADF5-6720A2F99DC4}"/>
                </a:ext>
              </a:extLst>
            </p:cNvPr>
            <p:cNvSpPr>
              <a:spLocks noChangeArrowheads="1"/>
            </p:cNvSpPr>
            <p:nvPr/>
          </p:nvSpPr>
          <p:spPr bwMode="auto">
            <a:xfrm>
              <a:off x="4704" y="1885"/>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5" name="Oval 10">
              <a:extLst>
                <a:ext uri="{FF2B5EF4-FFF2-40B4-BE49-F238E27FC236}">
                  <a16:creationId xmlns:a16="http://schemas.microsoft.com/office/drawing/2014/main" id="{9184DFD3-0D67-D831-2008-F835A4987DA2}"/>
                </a:ext>
              </a:extLst>
            </p:cNvPr>
            <p:cNvSpPr>
              <a:spLocks noChangeArrowheads="1"/>
            </p:cNvSpPr>
            <p:nvPr/>
          </p:nvSpPr>
          <p:spPr bwMode="auto">
            <a:xfrm>
              <a:off x="4883" y="1885"/>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6" name="Oval 11">
              <a:extLst>
                <a:ext uri="{FF2B5EF4-FFF2-40B4-BE49-F238E27FC236}">
                  <a16:creationId xmlns:a16="http://schemas.microsoft.com/office/drawing/2014/main" id="{17500495-8574-2FFE-5348-9A5654CB1B35}"/>
                </a:ext>
              </a:extLst>
            </p:cNvPr>
            <p:cNvSpPr>
              <a:spLocks noChangeArrowheads="1"/>
            </p:cNvSpPr>
            <p:nvPr/>
          </p:nvSpPr>
          <p:spPr bwMode="auto">
            <a:xfrm>
              <a:off x="5062" y="1885"/>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7" name="Oval 12">
              <a:extLst>
                <a:ext uri="{FF2B5EF4-FFF2-40B4-BE49-F238E27FC236}">
                  <a16:creationId xmlns:a16="http://schemas.microsoft.com/office/drawing/2014/main" id="{4D841D2D-D9AF-74A6-7AB7-562E3E48FD32}"/>
                </a:ext>
              </a:extLst>
            </p:cNvPr>
            <p:cNvSpPr>
              <a:spLocks noChangeArrowheads="1"/>
            </p:cNvSpPr>
            <p:nvPr/>
          </p:nvSpPr>
          <p:spPr bwMode="auto">
            <a:xfrm>
              <a:off x="4704" y="2064"/>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8" name="Oval 13">
              <a:extLst>
                <a:ext uri="{FF2B5EF4-FFF2-40B4-BE49-F238E27FC236}">
                  <a16:creationId xmlns:a16="http://schemas.microsoft.com/office/drawing/2014/main" id="{2F608F68-A7C3-9EFD-3025-0FC702200B96}"/>
                </a:ext>
              </a:extLst>
            </p:cNvPr>
            <p:cNvSpPr>
              <a:spLocks noChangeArrowheads="1"/>
            </p:cNvSpPr>
            <p:nvPr/>
          </p:nvSpPr>
          <p:spPr bwMode="auto">
            <a:xfrm>
              <a:off x="4883" y="2064"/>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9" name="Oval 14">
              <a:extLst>
                <a:ext uri="{FF2B5EF4-FFF2-40B4-BE49-F238E27FC236}">
                  <a16:creationId xmlns:a16="http://schemas.microsoft.com/office/drawing/2014/main" id="{E16AE19A-D801-F1D0-1D4E-4A1A1B52ACEE}"/>
                </a:ext>
              </a:extLst>
            </p:cNvPr>
            <p:cNvSpPr>
              <a:spLocks noChangeArrowheads="1"/>
            </p:cNvSpPr>
            <p:nvPr/>
          </p:nvSpPr>
          <p:spPr bwMode="auto">
            <a:xfrm>
              <a:off x="5062" y="2064"/>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 name="Oval 15">
              <a:extLst>
                <a:ext uri="{FF2B5EF4-FFF2-40B4-BE49-F238E27FC236}">
                  <a16:creationId xmlns:a16="http://schemas.microsoft.com/office/drawing/2014/main" id="{934EEAEE-F33B-DB6C-8B6B-90C4397D07DC}"/>
                </a:ext>
              </a:extLst>
            </p:cNvPr>
            <p:cNvSpPr>
              <a:spLocks noChangeArrowheads="1"/>
            </p:cNvSpPr>
            <p:nvPr/>
          </p:nvSpPr>
          <p:spPr bwMode="auto">
            <a:xfrm>
              <a:off x="5241" y="2064"/>
              <a:ext cx="127" cy="127"/>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1" name="Oval 16">
              <a:extLst>
                <a:ext uri="{FF2B5EF4-FFF2-40B4-BE49-F238E27FC236}">
                  <a16:creationId xmlns:a16="http://schemas.microsoft.com/office/drawing/2014/main" id="{639263F8-D087-D5BC-73AE-E57AE3FC0C68}"/>
                </a:ext>
              </a:extLst>
            </p:cNvPr>
            <p:cNvSpPr>
              <a:spLocks noChangeArrowheads="1"/>
            </p:cNvSpPr>
            <p:nvPr/>
          </p:nvSpPr>
          <p:spPr bwMode="auto">
            <a:xfrm>
              <a:off x="4704" y="2243"/>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2" name="Oval 17">
              <a:extLst>
                <a:ext uri="{FF2B5EF4-FFF2-40B4-BE49-F238E27FC236}">
                  <a16:creationId xmlns:a16="http://schemas.microsoft.com/office/drawing/2014/main" id="{F79E0B46-FAA1-5FD3-3E92-1F3AB98D4B8C}"/>
                </a:ext>
              </a:extLst>
            </p:cNvPr>
            <p:cNvSpPr>
              <a:spLocks noChangeArrowheads="1"/>
            </p:cNvSpPr>
            <p:nvPr/>
          </p:nvSpPr>
          <p:spPr bwMode="auto">
            <a:xfrm>
              <a:off x="4883" y="2243"/>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3" name="Oval 18">
              <a:extLst>
                <a:ext uri="{FF2B5EF4-FFF2-40B4-BE49-F238E27FC236}">
                  <a16:creationId xmlns:a16="http://schemas.microsoft.com/office/drawing/2014/main" id="{9DCF39E1-BCF0-64E2-914D-45442C8BC687}"/>
                </a:ext>
              </a:extLst>
            </p:cNvPr>
            <p:cNvSpPr>
              <a:spLocks noChangeArrowheads="1"/>
            </p:cNvSpPr>
            <p:nvPr/>
          </p:nvSpPr>
          <p:spPr bwMode="auto">
            <a:xfrm>
              <a:off x="5062" y="2243"/>
              <a:ext cx="127" cy="127"/>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4" name="Oval 19">
              <a:extLst>
                <a:ext uri="{FF2B5EF4-FFF2-40B4-BE49-F238E27FC236}">
                  <a16:creationId xmlns:a16="http://schemas.microsoft.com/office/drawing/2014/main" id="{BDDB16C0-DF3F-E565-CF7A-A285E2159C51}"/>
                </a:ext>
              </a:extLst>
            </p:cNvPr>
            <p:cNvSpPr>
              <a:spLocks noChangeArrowheads="1"/>
            </p:cNvSpPr>
            <p:nvPr/>
          </p:nvSpPr>
          <p:spPr bwMode="auto">
            <a:xfrm>
              <a:off x="5241" y="2243"/>
              <a:ext cx="127" cy="127"/>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5" name="Oval 20">
              <a:extLst>
                <a:ext uri="{FF2B5EF4-FFF2-40B4-BE49-F238E27FC236}">
                  <a16:creationId xmlns:a16="http://schemas.microsoft.com/office/drawing/2014/main" id="{85F8537D-67F8-7597-9063-7A187DF62B3A}"/>
                </a:ext>
              </a:extLst>
            </p:cNvPr>
            <p:cNvSpPr>
              <a:spLocks noChangeArrowheads="1"/>
            </p:cNvSpPr>
            <p:nvPr/>
          </p:nvSpPr>
          <p:spPr bwMode="auto">
            <a:xfrm>
              <a:off x="5420" y="2243"/>
              <a:ext cx="127" cy="127"/>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6" name="Oval 21">
              <a:extLst>
                <a:ext uri="{FF2B5EF4-FFF2-40B4-BE49-F238E27FC236}">
                  <a16:creationId xmlns:a16="http://schemas.microsoft.com/office/drawing/2014/main" id="{D6BC94DE-F593-B651-98A1-C7AA1F2BB35F}"/>
                </a:ext>
              </a:extLst>
            </p:cNvPr>
            <p:cNvSpPr>
              <a:spLocks noChangeArrowheads="1"/>
            </p:cNvSpPr>
            <p:nvPr/>
          </p:nvSpPr>
          <p:spPr bwMode="auto">
            <a:xfrm>
              <a:off x="4704" y="2421"/>
              <a:ext cx="127" cy="128"/>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7" name="Oval 22">
              <a:extLst>
                <a:ext uri="{FF2B5EF4-FFF2-40B4-BE49-F238E27FC236}">
                  <a16:creationId xmlns:a16="http://schemas.microsoft.com/office/drawing/2014/main" id="{98D9A490-4EE4-8394-F9B4-CCA86EB5A8A5}"/>
                </a:ext>
              </a:extLst>
            </p:cNvPr>
            <p:cNvSpPr>
              <a:spLocks noChangeArrowheads="1"/>
            </p:cNvSpPr>
            <p:nvPr/>
          </p:nvSpPr>
          <p:spPr bwMode="auto">
            <a:xfrm>
              <a:off x="4883" y="2421"/>
              <a:ext cx="127" cy="128"/>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8" name="Oval 23">
              <a:extLst>
                <a:ext uri="{FF2B5EF4-FFF2-40B4-BE49-F238E27FC236}">
                  <a16:creationId xmlns:a16="http://schemas.microsoft.com/office/drawing/2014/main" id="{E06B16FA-EB5E-F900-5C94-7910DE687102}"/>
                </a:ext>
              </a:extLst>
            </p:cNvPr>
            <p:cNvSpPr>
              <a:spLocks noChangeArrowheads="1"/>
            </p:cNvSpPr>
            <p:nvPr/>
          </p:nvSpPr>
          <p:spPr bwMode="auto">
            <a:xfrm>
              <a:off x="5062" y="2421"/>
              <a:ext cx="127" cy="128"/>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9" name="Oval 24">
              <a:extLst>
                <a:ext uri="{FF2B5EF4-FFF2-40B4-BE49-F238E27FC236}">
                  <a16:creationId xmlns:a16="http://schemas.microsoft.com/office/drawing/2014/main" id="{61D09A0B-FA41-FDD7-61D9-EF8B2290A905}"/>
                </a:ext>
              </a:extLst>
            </p:cNvPr>
            <p:cNvSpPr>
              <a:spLocks noChangeArrowheads="1"/>
            </p:cNvSpPr>
            <p:nvPr/>
          </p:nvSpPr>
          <p:spPr bwMode="auto">
            <a:xfrm>
              <a:off x="5241" y="2421"/>
              <a:ext cx="127" cy="128"/>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0" name="Oval 25">
              <a:extLst>
                <a:ext uri="{FF2B5EF4-FFF2-40B4-BE49-F238E27FC236}">
                  <a16:creationId xmlns:a16="http://schemas.microsoft.com/office/drawing/2014/main" id="{6A870CA6-9F19-3169-2B87-E1F28DD8BEBD}"/>
                </a:ext>
              </a:extLst>
            </p:cNvPr>
            <p:cNvSpPr>
              <a:spLocks noChangeArrowheads="1"/>
            </p:cNvSpPr>
            <p:nvPr/>
          </p:nvSpPr>
          <p:spPr bwMode="auto">
            <a:xfrm>
              <a:off x="4704" y="2600"/>
              <a:ext cx="127" cy="128"/>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1" name="Oval 26">
              <a:extLst>
                <a:ext uri="{FF2B5EF4-FFF2-40B4-BE49-F238E27FC236}">
                  <a16:creationId xmlns:a16="http://schemas.microsoft.com/office/drawing/2014/main" id="{E22EC947-7E17-623A-0B89-B3E690CDC8BF}"/>
                </a:ext>
              </a:extLst>
            </p:cNvPr>
            <p:cNvSpPr>
              <a:spLocks noChangeArrowheads="1"/>
            </p:cNvSpPr>
            <p:nvPr/>
          </p:nvSpPr>
          <p:spPr bwMode="auto">
            <a:xfrm>
              <a:off x="4883" y="2600"/>
              <a:ext cx="127" cy="128"/>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2" name="Oval 27">
              <a:extLst>
                <a:ext uri="{FF2B5EF4-FFF2-40B4-BE49-F238E27FC236}">
                  <a16:creationId xmlns:a16="http://schemas.microsoft.com/office/drawing/2014/main" id="{D76375D8-77F0-B9FB-ED62-8FAEEF37B520}"/>
                </a:ext>
              </a:extLst>
            </p:cNvPr>
            <p:cNvSpPr>
              <a:spLocks noChangeArrowheads="1"/>
            </p:cNvSpPr>
            <p:nvPr/>
          </p:nvSpPr>
          <p:spPr bwMode="auto">
            <a:xfrm>
              <a:off x="5062" y="2600"/>
              <a:ext cx="127" cy="128"/>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3" name="Oval 28">
              <a:extLst>
                <a:ext uri="{FF2B5EF4-FFF2-40B4-BE49-F238E27FC236}">
                  <a16:creationId xmlns:a16="http://schemas.microsoft.com/office/drawing/2014/main" id="{06E59B7A-3F75-07E3-8991-74108B54C2AA}"/>
                </a:ext>
              </a:extLst>
            </p:cNvPr>
            <p:cNvSpPr>
              <a:spLocks noChangeArrowheads="1"/>
            </p:cNvSpPr>
            <p:nvPr/>
          </p:nvSpPr>
          <p:spPr bwMode="auto">
            <a:xfrm>
              <a:off x="5241" y="2600"/>
              <a:ext cx="127" cy="128"/>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4" name="Oval 29">
              <a:extLst>
                <a:ext uri="{FF2B5EF4-FFF2-40B4-BE49-F238E27FC236}">
                  <a16:creationId xmlns:a16="http://schemas.microsoft.com/office/drawing/2014/main" id="{67358954-3326-2D4A-6713-64D2FA9F3DC9}"/>
                </a:ext>
              </a:extLst>
            </p:cNvPr>
            <p:cNvSpPr>
              <a:spLocks noChangeArrowheads="1"/>
            </p:cNvSpPr>
            <p:nvPr/>
          </p:nvSpPr>
          <p:spPr bwMode="auto">
            <a:xfrm>
              <a:off x="5420" y="2600"/>
              <a:ext cx="127" cy="128"/>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5" name="Oval 30">
              <a:extLst>
                <a:ext uri="{FF2B5EF4-FFF2-40B4-BE49-F238E27FC236}">
                  <a16:creationId xmlns:a16="http://schemas.microsoft.com/office/drawing/2014/main" id="{B360577F-DF67-4894-8084-47832E1E5873}"/>
                </a:ext>
              </a:extLst>
            </p:cNvPr>
            <p:cNvSpPr>
              <a:spLocks noChangeArrowheads="1"/>
            </p:cNvSpPr>
            <p:nvPr/>
          </p:nvSpPr>
          <p:spPr bwMode="auto">
            <a:xfrm>
              <a:off x="4704" y="2779"/>
              <a:ext cx="127" cy="127"/>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6" name="Oval 31">
              <a:extLst>
                <a:ext uri="{FF2B5EF4-FFF2-40B4-BE49-F238E27FC236}">
                  <a16:creationId xmlns:a16="http://schemas.microsoft.com/office/drawing/2014/main" id="{38B77EEA-6B55-832A-C66D-50C1D350C7D7}"/>
                </a:ext>
              </a:extLst>
            </p:cNvPr>
            <p:cNvSpPr>
              <a:spLocks noChangeArrowheads="1"/>
            </p:cNvSpPr>
            <p:nvPr/>
          </p:nvSpPr>
          <p:spPr bwMode="auto">
            <a:xfrm>
              <a:off x="4883" y="2779"/>
              <a:ext cx="127" cy="127"/>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7" name="Oval 32">
              <a:extLst>
                <a:ext uri="{FF2B5EF4-FFF2-40B4-BE49-F238E27FC236}">
                  <a16:creationId xmlns:a16="http://schemas.microsoft.com/office/drawing/2014/main" id="{491CD6D5-6232-F52A-319B-39CEAFB1B7CB}"/>
                </a:ext>
              </a:extLst>
            </p:cNvPr>
            <p:cNvSpPr>
              <a:spLocks noChangeArrowheads="1"/>
            </p:cNvSpPr>
            <p:nvPr/>
          </p:nvSpPr>
          <p:spPr bwMode="auto">
            <a:xfrm>
              <a:off x="5062" y="2779"/>
              <a:ext cx="127" cy="127"/>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8" name="Oval 33">
              <a:extLst>
                <a:ext uri="{FF2B5EF4-FFF2-40B4-BE49-F238E27FC236}">
                  <a16:creationId xmlns:a16="http://schemas.microsoft.com/office/drawing/2014/main" id="{02EC699E-03BF-F666-D9F3-F9B765158745}"/>
                </a:ext>
              </a:extLst>
            </p:cNvPr>
            <p:cNvSpPr>
              <a:spLocks noChangeArrowheads="1"/>
            </p:cNvSpPr>
            <p:nvPr/>
          </p:nvSpPr>
          <p:spPr bwMode="auto">
            <a:xfrm>
              <a:off x="5241" y="2779"/>
              <a:ext cx="127" cy="127"/>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9" name="Oval 34">
              <a:extLst>
                <a:ext uri="{FF2B5EF4-FFF2-40B4-BE49-F238E27FC236}">
                  <a16:creationId xmlns:a16="http://schemas.microsoft.com/office/drawing/2014/main" id="{7194E9B0-D38E-8D9E-D443-F519349BF189}"/>
                </a:ext>
              </a:extLst>
            </p:cNvPr>
            <p:cNvSpPr>
              <a:spLocks noChangeArrowheads="1"/>
            </p:cNvSpPr>
            <p:nvPr/>
          </p:nvSpPr>
          <p:spPr bwMode="auto">
            <a:xfrm>
              <a:off x="4704" y="2958"/>
              <a:ext cx="127" cy="127"/>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30" name="Oval 35">
              <a:extLst>
                <a:ext uri="{FF2B5EF4-FFF2-40B4-BE49-F238E27FC236}">
                  <a16:creationId xmlns:a16="http://schemas.microsoft.com/office/drawing/2014/main" id="{2273DC5C-333D-2871-7AEE-B2C7BC772E82}"/>
                </a:ext>
              </a:extLst>
            </p:cNvPr>
            <p:cNvSpPr>
              <a:spLocks noChangeArrowheads="1"/>
            </p:cNvSpPr>
            <p:nvPr/>
          </p:nvSpPr>
          <p:spPr bwMode="auto">
            <a:xfrm>
              <a:off x="4883" y="2958"/>
              <a:ext cx="127" cy="127"/>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31" name="Oval 36">
              <a:extLst>
                <a:ext uri="{FF2B5EF4-FFF2-40B4-BE49-F238E27FC236}">
                  <a16:creationId xmlns:a16="http://schemas.microsoft.com/office/drawing/2014/main" id="{AD1C1DD7-E3C2-147B-068F-CBB990A8522D}"/>
                </a:ext>
              </a:extLst>
            </p:cNvPr>
            <p:cNvSpPr>
              <a:spLocks noChangeArrowheads="1"/>
            </p:cNvSpPr>
            <p:nvPr/>
          </p:nvSpPr>
          <p:spPr bwMode="auto">
            <a:xfrm>
              <a:off x="5062" y="2958"/>
              <a:ext cx="127" cy="127"/>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32" name="Oval 37">
              <a:extLst>
                <a:ext uri="{FF2B5EF4-FFF2-40B4-BE49-F238E27FC236}">
                  <a16:creationId xmlns:a16="http://schemas.microsoft.com/office/drawing/2014/main" id="{9B1ECB45-4660-68E9-9F07-34F54DF5805D}"/>
                </a:ext>
              </a:extLst>
            </p:cNvPr>
            <p:cNvSpPr>
              <a:spLocks noChangeArrowheads="1"/>
            </p:cNvSpPr>
            <p:nvPr/>
          </p:nvSpPr>
          <p:spPr bwMode="auto">
            <a:xfrm>
              <a:off x="5241" y="2958"/>
              <a:ext cx="127" cy="127"/>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33" name="Oval 38">
              <a:extLst>
                <a:ext uri="{FF2B5EF4-FFF2-40B4-BE49-F238E27FC236}">
                  <a16:creationId xmlns:a16="http://schemas.microsoft.com/office/drawing/2014/main" id="{D25D02BC-0931-56F5-FB84-AD8F76062EF6}"/>
                </a:ext>
              </a:extLst>
            </p:cNvPr>
            <p:cNvSpPr>
              <a:spLocks noChangeArrowheads="1"/>
            </p:cNvSpPr>
            <p:nvPr/>
          </p:nvSpPr>
          <p:spPr bwMode="auto">
            <a:xfrm>
              <a:off x="4883" y="3137"/>
              <a:ext cx="127" cy="127"/>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34" name="Oval 39">
              <a:extLst>
                <a:ext uri="{FF2B5EF4-FFF2-40B4-BE49-F238E27FC236}">
                  <a16:creationId xmlns:a16="http://schemas.microsoft.com/office/drawing/2014/main" id="{8CCE516E-2D6F-E659-93DD-F73819CE7411}"/>
                </a:ext>
              </a:extLst>
            </p:cNvPr>
            <p:cNvSpPr>
              <a:spLocks noChangeArrowheads="1"/>
            </p:cNvSpPr>
            <p:nvPr/>
          </p:nvSpPr>
          <p:spPr bwMode="auto">
            <a:xfrm>
              <a:off x="5241" y="3137"/>
              <a:ext cx="127" cy="127"/>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grpSp>
      <p:sp>
        <p:nvSpPr>
          <p:cNvPr id="35" name="Line 40">
            <a:extLst>
              <a:ext uri="{FF2B5EF4-FFF2-40B4-BE49-F238E27FC236}">
                <a16:creationId xmlns:a16="http://schemas.microsoft.com/office/drawing/2014/main" id="{D0C1F606-E611-3CC0-867D-DD9D46130BEA}"/>
              </a:ext>
            </a:extLst>
          </p:cNvPr>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 name="Rectangle 3"/>
          <p:cNvSpPr>
            <a:spLocks noGrp="1" noChangeArrowheads="1"/>
          </p:cNvSpPr>
          <p:nvPr>
            <p:ph type="ctrTitle"/>
          </p:nvPr>
        </p:nvSpPr>
        <p:spPr>
          <a:xfrm>
            <a:off x="315913" y="466725"/>
            <a:ext cx="6781800" cy="2133600"/>
          </a:xfrm>
        </p:spPr>
        <p:txBody>
          <a:bodyPr/>
          <a:lstStyle>
            <a:lvl1pPr algn="r">
              <a:defRPr sz="4800"/>
            </a:lvl1pPr>
          </a:lstStyle>
          <a:p>
            <a:r>
              <a:rPr lang="en-US"/>
              <a:t>Click to edit Master title style</a:t>
            </a:r>
          </a:p>
        </p:txBody>
      </p:sp>
      <p:sp>
        <p:nvSpPr>
          <p:cNvPr id="4100" name="Rectangle 4"/>
          <p:cNvSpPr>
            <a:spLocks noGrp="1" noChangeArrowheads="1"/>
          </p:cNvSpPr>
          <p:nvPr>
            <p:ph type="subTitle" idx="1"/>
          </p:nvPr>
        </p:nvSpPr>
        <p:spPr>
          <a:xfrm>
            <a:off x="849313" y="3049588"/>
            <a:ext cx="6248400" cy="2362200"/>
          </a:xfrm>
        </p:spPr>
        <p:txBody>
          <a:bodyPr/>
          <a:lstStyle>
            <a:lvl1pPr marL="0" indent="0" algn="r">
              <a:buFont typeface="Wingdings" pitchFamily="-107" charset="2"/>
              <a:buNone/>
              <a:defRPr sz="3200"/>
            </a:lvl1pPr>
          </a:lstStyle>
          <a:p>
            <a:r>
              <a:rPr lang="en-US"/>
              <a:t>Click to edit Master subtitle style</a:t>
            </a:r>
          </a:p>
        </p:txBody>
      </p:sp>
      <p:sp>
        <p:nvSpPr>
          <p:cNvPr id="36" name="Rectangle 5">
            <a:extLst>
              <a:ext uri="{FF2B5EF4-FFF2-40B4-BE49-F238E27FC236}">
                <a16:creationId xmlns:a16="http://schemas.microsoft.com/office/drawing/2014/main" id="{0B924D69-6455-A75F-8D0E-57BF2461A5D5}"/>
              </a:ext>
            </a:extLst>
          </p:cNvPr>
          <p:cNvSpPr>
            <a:spLocks noGrp="1" noChangeArrowheads="1"/>
          </p:cNvSpPr>
          <p:nvPr>
            <p:ph type="dt" sz="half" idx="10"/>
          </p:nvPr>
        </p:nvSpPr>
        <p:spPr/>
        <p:txBody>
          <a:bodyPr/>
          <a:lstStyle>
            <a:lvl1pPr>
              <a:defRPr/>
            </a:lvl1pPr>
          </a:lstStyle>
          <a:p>
            <a:pPr>
              <a:defRPr/>
            </a:pPr>
            <a:endParaRPr lang="en-US"/>
          </a:p>
        </p:txBody>
      </p:sp>
      <p:sp>
        <p:nvSpPr>
          <p:cNvPr id="37" name="Rectangle 6">
            <a:extLst>
              <a:ext uri="{FF2B5EF4-FFF2-40B4-BE49-F238E27FC236}">
                <a16:creationId xmlns:a16="http://schemas.microsoft.com/office/drawing/2014/main" id="{5DF82373-DB48-6F5D-1C95-AAB2A7047308}"/>
              </a:ext>
            </a:extLst>
          </p:cNvPr>
          <p:cNvSpPr>
            <a:spLocks noGrp="1" noChangeArrowheads="1"/>
          </p:cNvSpPr>
          <p:nvPr>
            <p:ph type="ftr" sz="quarter" idx="11"/>
          </p:nvPr>
        </p:nvSpPr>
        <p:spPr/>
        <p:txBody>
          <a:bodyPr/>
          <a:lstStyle>
            <a:lvl1pPr>
              <a:defRPr/>
            </a:lvl1pPr>
          </a:lstStyle>
          <a:p>
            <a:pPr>
              <a:defRPr/>
            </a:pPr>
            <a:endParaRPr lang="en-US"/>
          </a:p>
        </p:txBody>
      </p:sp>
      <p:sp>
        <p:nvSpPr>
          <p:cNvPr id="38" name="Rectangle 7">
            <a:extLst>
              <a:ext uri="{FF2B5EF4-FFF2-40B4-BE49-F238E27FC236}">
                <a16:creationId xmlns:a16="http://schemas.microsoft.com/office/drawing/2014/main" id="{B4297592-B41F-CAEB-D8FA-93CAD1293A9A}"/>
              </a:ext>
            </a:extLst>
          </p:cNvPr>
          <p:cNvSpPr>
            <a:spLocks noGrp="1" noChangeArrowheads="1"/>
          </p:cNvSpPr>
          <p:nvPr>
            <p:ph type="sldNum" sz="quarter" idx="12"/>
          </p:nvPr>
        </p:nvSpPr>
        <p:spPr/>
        <p:txBody>
          <a:bodyPr/>
          <a:lstStyle>
            <a:lvl1pPr>
              <a:defRPr/>
            </a:lvl1pPr>
          </a:lstStyle>
          <a:p>
            <a:pPr>
              <a:defRPr/>
            </a:pPr>
            <a:fld id="{63CE95CB-090E-6744-9E0A-1E30D945D221}" type="slidenum">
              <a:rPr lang="en-US" altLang="en-US"/>
              <a:pPr>
                <a:defRPr/>
              </a:pPr>
              <a:t>‹#›</a:t>
            </a:fld>
            <a:endParaRPr lang="en-US" altLang="en-US"/>
          </a:p>
        </p:txBody>
      </p:sp>
    </p:spTree>
    <p:extLst>
      <p:ext uri="{BB962C8B-B14F-4D97-AF65-F5344CB8AC3E}">
        <p14:creationId xmlns:p14="http://schemas.microsoft.com/office/powerpoint/2010/main" val="2365285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2487B24-F07C-4F8B-FC8D-24CFEAD06F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500F464-B0B8-8112-3043-491D1BCF88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1F881600-F9E8-FDD6-B101-090B80A0C2A2}"/>
              </a:ext>
            </a:extLst>
          </p:cNvPr>
          <p:cNvSpPr>
            <a:spLocks noGrp="1" noChangeArrowheads="1"/>
          </p:cNvSpPr>
          <p:nvPr>
            <p:ph type="sldNum" sz="quarter" idx="12"/>
          </p:nvPr>
        </p:nvSpPr>
        <p:spPr>
          <a:ln/>
        </p:spPr>
        <p:txBody>
          <a:bodyPr/>
          <a:lstStyle>
            <a:lvl1pPr>
              <a:defRPr/>
            </a:lvl1pPr>
          </a:lstStyle>
          <a:p>
            <a:pPr>
              <a:defRPr/>
            </a:pPr>
            <a:fld id="{7C11A32B-0FC0-9046-B9B2-E8D2B15D1D6E}" type="slidenum">
              <a:rPr lang="en-US" altLang="en-US"/>
              <a:pPr>
                <a:defRPr/>
              </a:pPr>
              <a:t>‹#›</a:t>
            </a:fld>
            <a:endParaRPr lang="en-US" altLang="en-US"/>
          </a:p>
        </p:txBody>
      </p:sp>
    </p:spTree>
    <p:extLst>
      <p:ext uri="{BB962C8B-B14F-4D97-AF65-F5344CB8AC3E}">
        <p14:creationId xmlns:p14="http://schemas.microsoft.com/office/powerpoint/2010/main" val="327914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AF48D0A-4B4C-193C-0755-E88FAA81415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5EE38B5-7BAC-B8A4-A721-2BFC1558D6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BDE1D07-1730-75A6-A286-41E95492115A}"/>
              </a:ext>
            </a:extLst>
          </p:cNvPr>
          <p:cNvSpPr>
            <a:spLocks noGrp="1" noChangeArrowheads="1"/>
          </p:cNvSpPr>
          <p:nvPr>
            <p:ph type="sldNum" sz="quarter" idx="12"/>
          </p:nvPr>
        </p:nvSpPr>
        <p:spPr>
          <a:ln/>
        </p:spPr>
        <p:txBody>
          <a:bodyPr/>
          <a:lstStyle>
            <a:lvl1pPr>
              <a:defRPr/>
            </a:lvl1pPr>
          </a:lstStyle>
          <a:p>
            <a:pPr>
              <a:defRPr/>
            </a:pPr>
            <a:fld id="{759A9A04-CFCE-9049-93B4-50546D3ED8B9}" type="slidenum">
              <a:rPr lang="en-US" altLang="en-US"/>
              <a:pPr>
                <a:defRPr/>
              </a:pPr>
              <a:t>‹#›</a:t>
            </a:fld>
            <a:endParaRPr lang="en-US" altLang="en-US"/>
          </a:p>
        </p:txBody>
      </p:sp>
    </p:spTree>
    <p:extLst>
      <p:ext uri="{BB962C8B-B14F-4D97-AF65-F5344CB8AC3E}">
        <p14:creationId xmlns:p14="http://schemas.microsoft.com/office/powerpoint/2010/main" val="2759438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 name="Google Shape;19;p4">
            <a:extLst>
              <a:ext uri="{FF2B5EF4-FFF2-40B4-BE49-F238E27FC236}">
                <a16:creationId xmlns:a16="http://schemas.microsoft.com/office/drawing/2014/main" id="{EA0620F3-E8D6-5E59-C46A-3C9B73D790F5}"/>
              </a:ext>
            </a:extLst>
          </p:cNvPr>
          <p:cNvSpPr>
            <a:spLocks noChangeArrowheads="1"/>
          </p:cNvSpPr>
          <p:nvPr/>
        </p:nvSpPr>
        <p:spPr bwMode="auto">
          <a:xfrm>
            <a:off x="0" y="6727825"/>
            <a:ext cx="9144000" cy="1301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3200">
              <a:latin typeface="GillSans" panose="020B0A02020104020203" pitchFamily="34" charset="77"/>
              <a:ea typeface="ヒラギノ角ゴ ProN W3" pitchFamily="1" charset="-128"/>
              <a:sym typeface="GillSans" panose="020B0A02020104020203" pitchFamily="34" charset="77"/>
            </a:endParaRPr>
          </a:p>
        </p:txBody>
      </p:sp>
      <p:sp>
        <p:nvSpPr>
          <p:cNvPr id="20" name="Google Shape;20;p4"/>
          <p:cNvSpPr txBox="1">
            <a:spLocks noGrp="1"/>
          </p:cNvSpPr>
          <p:nvPr>
            <p:ph type="title"/>
          </p:nvPr>
        </p:nvSpPr>
        <p:spPr>
          <a:xfrm>
            <a:off x="311701" y="593367"/>
            <a:ext cx="8520600" cy="763600"/>
          </a:xfrm>
          <a:prstGeom prst="rect">
            <a:avLst/>
          </a:prstGeom>
        </p:spPr>
        <p:txBody>
          <a:bodyPr spcFirstLastPara="1" lIns="91425" tIns="91425" rIns="91425" bIns="91425" anchor="t"/>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1" y="1536634"/>
            <a:ext cx="8520600" cy="4555200"/>
          </a:xfrm>
          <a:prstGeom prst="rect">
            <a:avLst/>
          </a:prstGeom>
        </p:spPr>
        <p:txBody>
          <a:bodyPr spcFirstLastPara="1" lIns="91425" tIns="91425" rIns="91425" bIns="91425"/>
          <a:lstStyle>
            <a:lvl1pPr marL="457196" lvl="0" indent="-342896">
              <a:spcBef>
                <a:spcPts val="0"/>
              </a:spcBef>
              <a:spcAft>
                <a:spcPts val="0"/>
              </a:spcAft>
              <a:buSzPts val="1800"/>
              <a:buChar char="●"/>
              <a:defRPr/>
            </a:lvl1pPr>
            <a:lvl2pPr marL="914391" lvl="1" indent="-317497">
              <a:spcBef>
                <a:spcPts val="1600"/>
              </a:spcBef>
              <a:spcAft>
                <a:spcPts val="0"/>
              </a:spcAft>
              <a:buSzPts val="1400"/>
              <a:buChar char="○"/>
              <a:defRPr/>
            </a:lvl2pPr>
            <a:lvl3pPr marL="1371587" lvl="2" indent="-317497">
              <a:spcBef>
                <a:spcPts val="1600"/>
              </a:spcBef>
              <a:spcAft>
                <a:spcPts val="0"/>
              </a:spcAft>
              <a:buSzPts val="1400"/>
              <a:buChar char="■"/>
              <a:defRPr/>
            </a:lvl3pPr>
            <a:lvl4pPr marL="1828782" lvl="3" indent="-317497">
              <a:spcBef>
                <a:spcPts val="1600"/>
              </a:spcBef>
              <a:spcAft>
                <a:spcPts val="0"/>
              </a:spcAft>
              <a:buSzPts val="1400"/>
              <a:buChar char="●"/>
              <a:defRPr/>
            </a:lvl4pPr>
            <a:lvl5pPr marL="2285978" lvl="4" indent="-317497">
              <a:spcBef>
                <a:spcPts val="1600"/>
              </a:spcBef>
              <a:spcAft>
                <a:spcPts val="0"/>
              </a:spcAft>
              <a:buSzPts val="1400"/>
              <a:buChar char="○"/>
              <a:defRPr/>
            </a:lvl5pPr>
            <a:lvl6pPr marL="2743173" lvl="5" indent="-317497">
              <a:spcBef>
                <a:spcPts val="1600"/>
              </a:spcBef>
              <a:spcAft>
                <a:spcPts val="0"/>
              </a:spcAft>
              <a:buSzPts val="1400"/>
              <a:buChar char="■"/>
              <a:defRPr/>
            </a:lvl6pPr>
            <a:lvl7pPr marL="3200368" lvl="6" indent="-317497">
              <a:spcBef>
                <a:spcPts val="1600"/>
              </a:spcBef>
              <a:spcAft>
                <a:spcPts val="0"/>
              </a:spcAft>
              <a:buSzPts val="1400"/>
              <a:buChar char="●"/>
              <a:defRPr/>
            </a:lvl7pPr>
            <a:lvl8pPr marL="3657563" lvl="7" indent="-317497">
              <a:spcBef>
                <a:spcPts val="1600"/>
              </a:spcBef>
              <a:spcAft>
                <a:spcPts val="0"/>
              </a:spcAft>
              <a:buSzPts val="1400"/>
              <a:buChar char="○"/>
              <a:defRPr/>
            </a:lvl8pPr>
            <a:lvl9pPr marL="4114759" lvl="8" indent="-317497">
              <a:spcBef>
                <a:spcPts val="1600"/>
              </a:spcBef>
              <a:spcAft>
                <a:spcPts val="1600"/>
              </a:spcAft>
              <a:buSzPts val="1400"/>
              <a:buChar char="■"/>
              <a:defRPr/>
            </a:lvl9pPr>
          </a:lstStyle>
          <a:p>
            <a:endParaRPr/>
          </a:p>
        </p:txBody>
      </p:sp>
      <p:sp>
        <p:nvSpPr>
          <p:cNvPr id="3" name="Google Shape;22;p4">
            <a:extLst>
              <a:ext uri="{FF2B5EF4-FFF2-40B4-BE49-F238E27FC236}">
                <a16:creationId xmlns:a16="http://schemas.microsoft.com/office/drawing/2014/main" id="{41DC0F26-9189-3CE3-6696-92B9FCF80766}"/>
              </a:ext>
            </a:extLst>
          </p:cNvPr>
          <p:cNvSpPr txBox="1">
            <a:spLocks noGrp="1"/>
          </p:cNvSpPr>
          <p:nvPr>
            <p:ph type="sldNum" idx="10"/>
          </p:nvPr>
        </p:nvSpPr>
        <p:spPr>
          <a:xfrm>
            <a:off x="8472488" y="6218238"/>
            <a:ext cx="549275" cy="523875"/>
          </a:xfrm>
        </p:spPr>
        <p:txBody>
          <a:bodyPr lIns="91425" tIns="91425" rIns="91425" bIns="91425">
            <a:noAutofit/>
          </a:bodyPr>
          <a:lstStyle>
            <a:lvl1pPr>
              <a:defRPr/>
            </a:lvl1pPr>
          </a:lstStyle>
          <a:p>
            <a:pPr>
              <a:defRPr/>
            </a:pPr>
            <a:fld id="{7BBB701F-FA7E-334A-A64E-4B7D4811D3A2}" type="slidenum">
              <a:rPr lang="en-US" altLang="en-US"/>
              <a:pPr>
                <a:defRPr/>
              </a:pPr>
              <a:t>‹#›</a:t>
            </a:fld>
            <a:endParaRPr lang="en-US" altLang="en-US"/>
          </a:p>
        </p:txBody>
      </p:sp>
    </p:spTree>
    <p:extLst>
      <p:ext uri="{BB962C8B-B14F-4D97-AF65-F5344CB8AC3E}">
        <p14:creationId xmlns:p14="http://schemas.microsoft.com/office/powerpoint/2010/main" val="428748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A952CDD-2A3A-4AEF-3A13-BC862E49C8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64E9E5E-1BD6-D2FF-CCA6-13E1588E3E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B5695C00-4AFE-2152-3710-464031D4D6B7}"/>
              </a:ext>
            </a:extLst>
          </p:cNvPr>
          <p:cNvSpPr>
            <a:spLocks noGrp="1" noChangeArrowheads="1"/>
          </p:cNvSpPr>
          <p:nvPr>
            <p:ph type="sldNum" sz="quarter" idx="12"/>
          </p:nvPr>
        </p:nvSpPr>
        <p:spPr>
          <a:ln/>
        </p:spPr>
        <p:txBody>
          <a:bodyPr/>
          <a:lstStyle>
            <a:lvl1pPr>
              <a:defRPr/>
            </a:lvl1pPr>
          </a:lstStyle>
          <a:p>
            <a:pPr>
              <a:defRPr/>
            </a:pPr>
            <a:fld id="{FCA7A751-C50C-3643-B614-786CE1C050F3}" type="slidenum">
              <a:rPr lang="en-US" altLang="en-US"/>
              <a:pPr>
                <a:defRPr/>
              </a:pPr>
              <a:t>‹#›</a:t>
            </a:fld>
            <a:endParaRPr lang="en-US" altLang="en-US"/>
          </a:p>
        </p:txBody>
      </p:sp>
    </p:spTree>
    <p:extLst>
      <p:ext uri="{BB962C8B-B14F-4D97-AF65-F5344CB8AC3E}">
        <p14:creationId xmlns:p14="http://schemas.microsoft.com/office/powerpoint/2010/main" val="2727943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22D080D9-F2F1-98D5-D491-8B612684F1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8B6FD62-D4C6-BC6C-2441-247B446FF3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05FFB5C-3ABF-0B47-2D30-75A87BD27110}"/>
              </a:ext>
            </a:extLst>
          </p:cNvPr>
          <p:cNvSpPr>
            <a:spLocks noGrp="1" noChangeArrowheads="1"/>
          </p:cNvSpPr>
          <p:nvPr>
            <p:ph type="sldNum" sz="quarter" idx="12"/>
          </p:nvPr>
        </p:nvSpPr>
        <p:spPr>
          <a:ln/>
        </p:spPr>
        <p:txBody>
          <a:bodyPr/>
          <a:lstStyle>
            <a:lvl1pPr>
              <a:defRPr/>
            </a:lvl1pPr>
          </a:lstStyle>
          <a:p>
            <a:pPr>
              <a:defRPr/>
            </a:pPr>
            <a:fld id="{62FF119E-B9D4-6B48-961F-575C0B073D0E}" type="slidenum">
              <a:rPr lang="en-US" altLang="en-US"/>
              <a:pPr>
                <a:defRPr/>
              </a:pPr>
              <a:t>‹#›</a:t>
            </a:fld>
            <a:endParaRPr lang="en-US" altLang="en-US"/>
          </a:p>
        </p:txBody>
      </p:sp>
    </p:spTree>
    <p:extLst>
      <p:ext uri="{BB962C8B-B14F-4D97-AF65-F5344CB8AC3E}">
        <p14:creationId xmlns:p14="http://schemas.microsoft.com/office/powerpoint/2010/main" val="234783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5C64325-704B-B74A-521C-3598B6BBC2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C1764C-5C1B-28D9-757B-D4AE52D37B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6DF75C73-5429-0F0A-1E33-0764AE69D55F}"/>
              </a:ext>
            </a:extLst>
          </p:cNvPr>
          <p:cNvSpPr>
            <a:spLocks noGrp="1" noChangeArrowheads="1"/>
          </p:cNvSpPr>
          <p:nvPr>
            <p:ph type="sldNum" sz="quarter" idx="12"/>
          </p:nvPr>
        </p:nvSpPr>
        <p:spPr>
          <a:ln/>
        </p:spPr>
        <p:txBody>
          <a:bodyPr/>
          <a:lstStyle>
            <a:lvl1pPr>
              <a:defRPr/>
            </a:lvl1pPr>
          </a:lstStyle>
          <a:p>
            <a:pPr>
              <a:defRPr/>
            </a:pPr>
            <a:fld id="{6A696524-862F-414E-8BA7-ABDC8EDF8E48}" type="slidenum">
              <a:rPr lang="en-US" altLang="en-US"/>
              <a:pPr>
                <a:defRPr/>
              </a:pPr>
              <a:t>‹#›</a:t>
            </a:fld>
            <a:endParaRPr lang="en-US" altLang="en-US"/>
          </a:p>
        </p:txBody>
      </p:sp>
    </p:spTree>
    <p:extLst>
      <p:ext uri="{BB962C8B-B14F-4D97-AF65-F5344CB8AC3E}">
        <p14:creationId xmlns:p14="http://schemas.microsoft.com/office/powerpoint/2010/main" val="251792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F6729AC8-2A4D-DA79-CFDC-C418C898F4E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F4086090-2B61-FB68-9327-907FF76224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579C9002-7D51-8D76-50C6-BF49454BB59C}"/>
              </a:ext>
            </a:extLst>
          </p:cNvPr>
          <p:cNvSpPr>
            <a:spLocks noGrp="1" noChangeArrowheads="1"/>
          </p:cNvSpPr>
          <p:nvPr>
            <p:ph type="sldNum" sz="quarter" idx="12"/>
          </p:nvPr>
        </p:nvSpPr>
        <p:spPr>
          <a:ln/>
        </p:spPr>
        <p:txBody>
          <a:bodyPr/>
          <a:lstStyle>
            <a:lvl1pPr>
              <a:defRPr/>
            </a:lvl1pPr>
          </a:lstStyle>
          <a:p>
            <a:pPr>
              <a:defRPr/>
            </a:pPr>
            <a:fld id="{8EDE2CF7-56B5-1D41-B2AF-B5AD9A0B065A}" type="slidenum">
              <a:rPr lang="en-US" altLang="en-US"/>
              <a:pPr>
                <a:defRPr/>
              </a:pPr>
              <a:t>‹#›</a:t>
            </a:fld>
            <a:endParaRPr lang="en-US" altLang="en-US"/>
          </a:p>
        </p:txBody>
      </p:sp>
    </p:spTree>
    <p:extLst>
      <p:ext uri="{BB962C8B-B14F-4D97-AF65-F5344CB8AC3E}">
        <p14:creationId xmlns:p14="http://schemas.microsoft.com/office/powerpoint/2010/main" val="424528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57848E5D-3BCA-FC8E-FE19-822E1856008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30246EA-74F2-CBD0-F4BF-6BD2DBE2F2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FA41DD3A-ACAF-2248-3BDF-C59546817F0E}"/>
              </a:ext>
            </a:extLst>
          </p:cNvPr>
          <p:cNvSpPr>
            <a:spLocks noGrp="1" noChangeArrowheads="1"/>
          </p:cNvSpPr>
          <p:nvPr>
            <p:ph type="sldNum" sz="quarter" idx="12"/>
          </p:nvPr>
        </p:nvSpPr>
        <p:spPr>
          <a:ln/>
        </p:spPr>
        <p:txBody>
          <a:bodyPr/>
          <a:lstStyle>
            <a:lvl1pPr>
              <a:defRPr/>
            </a:lvl1pPr>
          </a:lstStyle>
          <a:p>
            <a:pPr>
              <a:defRPr/>
            </a:pPr>
            <a:fld id="{737FE454-F80F-C64D-A673-B3ABBC7B982D}" type="slidenum">
              <a:rPr lang="en-US" altLang="en-US"/>
              <a:pPr>
                <a:defRPr/>
              </a:pPr>
              <a:t>‹#›</a:t>
            </a:fld>
            <a:endParaRPr lang="en-US" altLang="en-US"/>
          </a:p>
        </p:txBody>
      </p:sp>
    </p:spTree>
    <p:extLst>
      <p:ext uri="{BB962C8B-B14F-4D97-AF65-F5344CB8AC3E}">
        <p14:creationId xmlns:p14="http://schemas.microsoft.com/office/powerpoint/2010/main" val="134850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C6E7EED-7E1F-6794-BC01-108F08674D4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68DED749-57F5-4799-289F-E99F80D90F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9E4924CD-C68C-14B4-6468-A2D6497F7B19}"/>
              </a:ext>
            </a:extLst>
          </p:cNvPr>
          <p:cNvSpPr>
            <a:spLocks noGrp="1" noChangeArrowheads="1"/>
          </p:cNvSpPr>
          <p:nvPr>
            <p:ph type="sldNum" sz="quarter" idx="12"/>
          </p:nvPr>
        </p:nvSpPr>
        <p:spPr>
          <a:ln/>
        </p:spPr>
        <p:txBody>
          <a:bodyPr/>
          <a:lstStyle>
            <a:lvl1pPr>
              <a:defRPr/>
            </a:lvl1pPr>
          </a:lstStyle>
          <a:p>
            <a:pPr>
              <a:defRPr/>
            </a:pPr>
            <a:fld id="{AF59EBE4-8516-2743-AC31-0021BD5D96D6}" type="slidenum">
              <a:rPr lang="en-US" altLang="en-US"/>
              <a:pPr>
                <a:defRPr/>
              </a:pPr>
              <a:t>‹#›</a:t>
            </a:fld>
            <a:endParaRPr lang="en-US" altLang="en-US"/>
          </a:p>
        </p:txBody>
      </p:sp>
    </p:spTree>
    <p:extLst>
      <p:ext uri="{BB962C8B-B14F-4D97-AF65-F5344CB8AC3E}">
        <p14:creationId xmlns:p14="http://schemas.microsoft.com/office/powerpoint/2010/main" val="139455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6DFBAA1-52A9-143C-E299-7992F8CD733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88EBA5-52AD-09D0-C441-6074195F17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51396BDE-9F40-51CB-A7BF-E89AADDBB115}"/>
              </a:ext>
            </a:extLst>
          </p:cNvPr>
          <p:cNvSpPr>
            <a:spLocks noGrp="1" noChangeArrowheads="1"/>
          </p:cNvSpPr>
          <p:nvPr>
            <p:ph type="sldNum" sz="quarter" idx="12"/>
          </p:nvPr>
        </p:nvSpPr>
        <p:spPr>
          <a:ln/>
        </p:spPr>
        <p:txBody>
          <a:bodyPr/>
          <a:lstStyle>
            <a:lvl1pPr>
              <a:defRPr/>
            </a:lvl1pPr>
          </a:lstStyle>
          <a:p>
            <a:pPr>
              <a:defRPr/>
            </a:pPr>
            <a:fld id="{FC9F5BB9-289B-5A48-A75F-72E8F6322618}" type="slidenum">
              <a:rPr lang="en-US" altLang="en-US"/>
              <a:pPr>
                <a:defRPr/>
              </a:pPr>
              <a:t>‹#›</a:t>
            </a:fld>
            <a:endParaRPr lang="en-US" altLang="en-US"/>
          </a:p>
        </p:txBody>
      </p:sp>
    </p:spTree>
    <p:extLst>
      <p:ext uri="{BB962C8B-B14F-4D97-AF65-F5344CB8AC3E}">
        <p14:creationId xmlns:p14="http://schemas.microsoft.com/office/powerpoint/2010/main" val="27175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27AFC21-0270-27BD-2BA9-AA906AF2F2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A98713-0B71-471F-9F51-6CBBEE7CFC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152B9AF3-3D13-75A8-2CF4-DF7C32BCF745}"/>
              </a:ext>
            </a:extLst>
          </p:cNvPr>
          <p:cNvSpPr>
            <a:spLocks noGrp="1" noChangeArrowheads="1"/>
          </p:cNvSpPr>
          <p:nvPr>
            <p:ph type="sldNum" sz="quarter" idx="12"/>
          </p:nvPr>
        </p:nvSpPr>
        <p:spPr>
          <a:ln/>
        </p:spPr>
        <p:txBody>
          <a:bodyPr/>
          <a:lstStyle>
            <a:lvl1pPr>
              <a:defRPr/>
            </a:lvl1pPr>
          </a:lstStyle>
          <a:p>
            <a:pPr>
              <a:defRPr/>
            </a:pPr>
            <a:fld id="{98D060E2-1EFA-8541-8EAF-189BE2D86A00}" type="slidenum">
              <a:rPr lang="en-US" altLang="en-US"/>
              <a:pPr>
                <a:defRPr/>
              </a:pPr>
              <a:t>‹#›</a:t>
            </a:fld>
            <a:endParaRPr lang="en-US" altLang="en-US"/>
          </a:p>
        </p:txBody>
      </p:sp>
    </p:spTree>
    <p:extLst>
      <p:ext uri="{BB962C8B-B14F-4D97-AF65-F5344CB8AC3E}">
        <p14:creationId xmlns:p14="http://schemas.microsoft.com/office/powerpoint/2010/main" val="180434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BE8BF050-A016-F9C1-EA42-27D3F3B7CB78}"/>
              </a:ext>
            </a:extLst>
          </p:cNvPr>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 name="Rectangle 3">
            <a:extLst>
              <a:ext uri="{FF2B5EF4-FFF2-40B4-BE49-F238E27FC236}">
                <a16:creationId xmlns:a16="http://schemas.microsoft.com/office/drawing/2014/main" id="{6416F860-7C16-A658-B4C6-31AB0FC27C6A}"/>
              </a:ext>
            </a:extLst>
          </p:cNvPr>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D9B2D190-0AFA-E41B-DD38-4756A3678410}"/>
              </a:ext>
            </a:extLst>
          </p:cNvPr>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7" name="Rectangle 5">
            <a:extLst>
              <a:ext uri="{FF2B5EF4-FFF2-40B4-BE49-F238E27FC236}">
                <a16:creationId xmlns:a16="http://schemas.microsoft.com/office/drawing/2014/main" id="{C50000EB-C0DC-DF68-AAFA-8EC29C73A992}"/>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ＭＳ Ｐゴシック" charset="0"/>
                <a:cs typeface="ＭＳ Ｐゴシック" charset="0"/>
              </a:defRPr>
            </a:lvl1pPr>
          </a:lstStyle>
          <a:p>
            <a:pPr>
              <a:defRPr/>
            </a:pPr>
            <a:endParaRPr lang="en-US"/>
          </a:p>
        </p:txBody>
      </p:sp>
      <p:sp>
        <p:nvSpPr>
          <p:cNvPr id="3078" name="Rectangle 6">
            <a:extLst>
              <a:ext uri="{FF2B5EF4-FFF2-40B4-BE49-F238E27FC236}">
                <a16:creationId xmlns:a16="http://schemas.microsoft.com/office/drawing/2014/main" id="{EF41374A-689F-CED8-E833-F3E180B37A4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ＭＳ Ｐゴシック" charset="0"/>
                <a:cs typeface="ＭＳ Ｐゴシック" charset="0"/>
              </a:defRPr>
            </a:lvl1pPr>
          </a:lstStyle>
          <a:p>
            <a:pPr>
              <a:defRPr/>
            </a:pPr>
            <a:endParaRPr lang="en-US"/>
          </a:p>
        </p:txBody>
      </p:sp>
      <p:sp>
        <p:nvSpPr>
          <p:cNvPr id="3079" name="Rectangle 7">
            <a:extLst>
              <a:ext uri="{FF2B5EF4-FFF2-40B4-BE49-F238E27FC236}">
                <a16:creationId xmlns:a16="http://schemas.microsoft.com/office/drawing/2014/main" id="{0E95C853-7827-F006-397A-0D31FF0C06B3}"/>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79B8BD47-4A9E-2141-B36C-7B81A5254DB7}" type="slidenum">
              <a:rPr lang="en-US" altLang="en-US"/>
              <a:pPr>
                <a:defRPr/>
              </a:pPr>
              <a:t>‹#›</a:t>
            </a:fld>
            <a:endParaRPr lang="en-US" altLang="en-US"/>
          </a:p>
        </p:txBody>
      </p:sp>
      <p:grpSp>
        <p:nvGrpSpPr>
          <p:cNvPr id="1032" name="Group 8">
            <a:extLst>
              <a:ext uri="{FF2B5EF4-FFF2-40B4-BE49-F238E27FC236}">
                <a16:creationId xmlns:a16="http://schemas.microsoft.com/office/drawing/2014/main" id="{46F0E0D2-16B9-E399-2E77-EF3EB60E91AC}"/>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078EF0A1-20F5-EBED-1336-0C9C98A2AA0E}"/>
                </a:ext>
              </a:extLst>
            </p:cNvPr>
            <p:cNvSpPr>
              <a:spLocks noChangeArrowheads="1"/>
            </p:cNvSpPr>
            <p:nvPr/>
          </p:nvSpPr>
          <p:spPr bwMode="auto">
            <a:xfrm>
              <a:off x="5136" y="960"/>
              <a:ext cx="80" cy="80"/>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34" name="Oval 10">
              <a:extLst>
                <a:ext uri="{FF2B5EF4-FFF2-40B4-BE49-F238E27FC236}">
                  <a16:creationId xmlns:a16="http://schemas.microsoft.com/office/drawing/2014/main" id="{9FBE0523-220D-DBC9-0F5D-8300155ED5C2}"/>
                </a:ext>
              </a:extLst>
            </p:cNvPr>
            <p:cNvSpPr>
              <a:spLocks noChangeArrowheads="1"/>
            </p:cNvSpPr>
            <p:nvPr/>
          </p:nvSpPr>
          <p:spPr bwMode="auto">
            <a:xfrm>
              <a:off x="5248" y="960"/>
              <a:ext cx="79" cy="80"/>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35" name="Oval 11">
              <a:extLst>
                <a:ext uri="{FF2B5EF4-FFF2-40B4-BE49-F238E27FC236}">
                  <a16:creationId xmlns:a16="http://schemas.microsoft.com/office/drawing/2014/main" id="{F95A64CB-AC5C-055A-EE07-86553EFF0540}"/>
                </a:ext>
              </a:extLst>
            </p:cNvPr>
            <p:cNvSpPr>
              <a:spLocks noChangeArrowheads="1"/>
            </p:cNvSpPr>
            <p:nvPr/>
          </p:nvSpPr>
          <p:spPr bwMode="auto">
            <a:xfrm>
              <a:off x="5360" y="960"/>
              <a:ext cx="76" cy="80"/>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36" name="Oval 12">
              <a:extLst>
                <a:ext uri="{FF2B5EF4-FFF2-40B4-BE49-F238E27FC236}">
                  <a16:creationId xmlns:a16="http://schemas.microsoft.com/office/drawing/2014/main" id="{B3826401-C654-523B-F7E6-E3B4084B4091}"/>
                </a:ext>
              </a:extLst>
            </p:cNvPr>
            <p:cNvSpPr>
              <a:spLocks noChangeArrowheads="1"/>
            </p:cNvSpPr>
            <p:nvPr/>
          </p:nvSpPr>
          <p:spPr bwMode="auto">
            <a:xfrm>
              <a:off x="5136" y="1072"/>
              <a:ext cx="80" cy="7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37" name="Oval 13">
              <a:extLst>
                <a:ext uri="{FF2B5EF4-FFF2-40B4-BE49-F238E27FC236}">
                  <a16:creationId xmlns:a16="http://schemas.microsoft.com/office/drawing/2014/main" id="{E8CC1E94-B915-491D-3357-08A77E3C90CA}"/>
                </a:ext>
              </a:extLst>
            </p:cNvPr>
            <p:cNvSpPr>
              <a:spLocks noChangeArrowheads="1"/>
            </p:cNvSpPr>
            <p:nvPr/>
          </p:nvSpPr>
          <p:spPr bwMode="auto">
            <a:xfrm>
              <a:off x="5248" y="1072"/>
              <a:ext cx="79" cy="7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38" name="Oval 14">
              <a:extLst>
                <a:ext uri="{FF2B5EF4-FFF2-40B4-BE49-F238E27FC236}">
                  <a16:creationId xmlns:a16="http://schemas.microsoft.com/office/drawing/2014/main" id="{8D853358-560C-78EA-2EC2-E8DBC051F3CE}"/>
                </a:ext>
              </a:extLst>
            </p:cNvPr>
            <p:cNvSpPr>
              <a:spLocks noChangeArrowheads="1"/>
            </p:cNvSpPr>
            <p:nvPr/>
          </p:nvSpPr>
          <p:spPr bwMode="auto">
            <a:xfrm>
              <a:off x="5360" y="1072"/>
              <a:ext cx="76" cy="7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39" name="Oval 15">
              <a:extLst>
                <a:ext uri="{FF2B5EF4-FFF2-40B4-BE49-F238E27FC236}">
                  <a16:creationId xmlns:a16="http://schemas.microsoft.com/office/drawing/2014/main" id="{4297D281-F7B1-B66C-FF95-E9E6FF2491C0}"/>
                </a:ext>
              </a:extLst>
            </p:cNvPr>
            <p:cNvSpPr>
              <a:spLocks noChangeArrowheads="1"/>
            </p:cNvSpPr>
            <p:nvPr/>
          </p:nvSpPr>
          <p:spPr bwMode="auto">
            <a:xfrm>
              <a:off x="5472" y="1072"/>
              <a:ext cx="73" cy="77"/>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0" name="Oval 16">
              <a:extLst>
                <a:ext uri="{FF2B5EF4-FFF2-40B4-BE49-F238E27FC236}">
                  <a16:creationId xmlns:a16="http://schemas.microsoft.com/office/drawing/2014/main" id="{6F562007-79F1-9C91-BB56-1AFC25C5143E}"/>
                </a:ext>
              </a:extLst>
            </p:cNvPr>
            <p:cNvSpPr>
              <a:spLocks noChangeArrowheads="1"/>
            </p:cNvSpPr>
            <p:nvPr/>
          </p:nvSpPr>
          <p:spPr bwMode="auto">
            <a:xfrm>
              <a:off x="5136" y="1184"/>
              <a:ext cx="80" cy="73"/>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1" name="Oval 17">
              <a:extLst>
                <a:ext uri="{FF2B5EF4-FFF2-40B4-BE49-F238E27FC236}">
                  <a16:creationId xmlns:a16="http://schemas.microsoft.com/office/drawing/2014/main" id="{991BA73C-6E80-BA35-000B-7CA2F8A8586D}"/>
                </a:ext>
              </a:extLst>
            </p:cNvPr>
            <p:cNvSpPr>
              <a:spLocks noChangeArrowheads="1"/>
            </p:cNvSpPr>
            <p:nvPr/>
          </p:nvSpPr>
          <p:spPr bwMode="auto">
            <a:xfrm>
              <a:off x="5248" y="1184"/>
              <a:ext cx="79" cy="73"/>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2" name="Oval 18">
              <a:extLst>
                <a:ext uri="{FF2B5EF4-FFF2-40B4-BE49-F238E27FC236}">
                  <a16:creationId xmlns:a16="http://schemas.microsoft.com/office/drawing/2014/main" id="{FB969DBF-F24A-15D7-C220-8F0B8F951A02}"/>
                </a:ext>
              </a:extLst>
            </p:cNvPr>
            <p:cNvSpPr>
              <a:spLocks noChangeArrowheads="1"/>
            </p:cNvSpPr>
            <p:nvPr/>
          </p:nvSpPr>
          <p:spPr bwMode="auto">
            <a:xfrm>
              <a:off x="5360" y="1184"/>
              <a:ext cx="76" cy="73"/>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3" name="Oval 19">
              <a:extLst>
                <a:ext uri="{FF2B5EF4-FFF2-40B4-BE49-F238E27FC236}">
                  <a16:creationId xmlns:a16="http://schemas.microsoft.com/office/drawing/2014/main" id="{E444E62A-CEAD-A5D3-CAE2-0859ACD8A7B3}"/>
                </a:ext>
              </a:extLst>
            </p:cNvPr>
            <p:cNvSpPr>
              <a:spLocks noChangeArrowheads="1"/>
            </p:cNvSpPr>
            <p:nvPr/>
          </p:nvSpPr>
          <p:spPr bwMode="auto">
            <a:xfrm>
              <a:off x="5472" y="1184"/>
              <a:ext cx="73" cy="73"/>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4" name="Oval 20">
              <a:extLst>
                <a:ext uri="{FF2B5EF4-FFF2-40B4-BE49-F238E27FC236}">
                  <a16:creationId xmlns:a16="http://schemas.microsoft.com/office/drawing/2014/main" id="{17E9D5EC-17C6-FE4F-0AB7-EC267ABAF1D5}"/>
                </a:ext>
              </a:extLst>
            </p:cNvPr>
            <p:cNvSpPr>
              <a:spLocks noChangeArrowheads="1"/>
            </p:cNvSpPr>
            <p:nvPr/>
          </p:nvSpPr>
          <p:spPr bwMode="auto">
            <a:xfrm>
              <a:off x="5584" y="1184"/>
              <a:ext cx="80" cy="73"/>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5" name="Oval 21">
              <a:extLst>
                <a:ext uri="{FF2B5EF4-FFF2-40B4-BE49-F238E27FC236}">
                  <a16:creationId xmlns:a16="http://schemas.microsoft.com/office/drawing/2014/main" id="{6B8DC5C4-3B4C-75A5-2BDD-0FAF87AEF1BC}"/>
                </a:ext>
              </a:extLst>
            </p:cNvPr>
            <p:cNvSpPr>
              <a:spLocks noChangeArrowheads="1"/>
            </p:cNvSpPr>
            <p:nvPr/>
          </p:nvSpPr>
          <p:spPr bwMode="auto">
            <a:xfrm>
              <a:off x="5136" y="1296"/>
              <a:ext cx="80" cy="80"/>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6" name="Oval 22">
              <a:extLst>
                <a:ext uri="{FF2B5EF4-FFF2-40B4-BE49-F238E27FC236}">
                  <a16:creationId xmlns:a16="http://schemas.microsoft.com/office/drawing/2014/main" id="{06D66756-7D59-4D05-FDF7-1E5C684CF727}"/>
                </a:ext>
              </a:extLst>
            </p:cNvPr>
            <p:cNvSpPr>
              <a:spLocks noChangeArrowheads="1"/>
            </p:cNvSpPr>
            <p:nvPr/>
          </p:nvSpPr>
          <p:spPr bwMode="auto">
            <a:xfrm>
              <a:off x="5248" y="1296"/>
              <a:ext cx="79" cy="80"/>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7" name="Oval 23">
              <a:extLst>
                <a:ext uri="{FF2B5EF4-FFF2-40B4-BE49-F238E27FC236}">
                  <a16:creationId xmlns:a16="http://schemas.microsoft.com/office/drawing/2014/main" id="{305EA448-0031-013A-7F84-8E8DC3927D2F}"/>
                </a:ext>
              </a:extLst>
            </p:cNvPr>
            <p:cNvSpPr>
              <a:spLocks noChangeArrowheads="1"/>
            </p:cNvSpPr>
            <p:nvPr/>
          </p:nvSpPr>
          <p:spPr bwMode="auto">
            <a:xfrm>
              <a:off x="5360" y="1296"/>
              <a:ext cx="76" cy="80"/>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8" name="Oval 24">
              <a:extLst>
                <a:ext uri="{FF2B5EF4-FFF2-40B4-BE49-F238E27FC236}">
                  <a16:creationId xmlns:a16="http://schemas.microsoft.com/office/drawing/2014/main" id="{907D300B-5651-FF07-0454-28C95177B4FD}"/>
                </a:ext>
              </a:extLst>
            </p:cNvPr>
            <p:cNvSpPr>
              <a:spLocks noChangeArrowheads="1"/>
            </p:cNvSpPr>
            <p:nvPr/>
          </p:nvSpPr>
          <p:spPr bwMode="auto">
            <a:xfrm>
              <a:off x="5472" y="1296"/>
              <a:ext cx="73" cy="80"/>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9" name="Oval 25">
              <a:extLst>
                <a:ext uri="{FF2B5EF4-FFF2-40B4-BE49-F238E27FC236}">
                  <a16:creationId xmlns:a16="http://schemas.microsoft.com/office/drawing/2014/main" id="{B4BD6179-4B63-21C3-40E8-AD0193E968DF}"/>
                </a:ext>
              </a:extLst>
            </p:cNvPr>
            <p:cNvSpPr>
              <a:spLocks noChangeArrowheads="1"/>
            </p:cNvSpPr>
            <p:nvPr/>
          </p:nvSpPr>
          <p:spPr bwMode="auto">
            <a:xfrm>
              <a:off x="5136" y="1408"/>
              <a:ext cx="80" cy="80"/>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0" name="Oval 26">
              <a:extLst>
                <a:ext uri="{FF2B5EF4-FFF2-40B4-BE49-F238E27FC236}">
                  <a16:creationId xmlns:a16="http://schemas.microsoft.com/office/drawing/2014/main" id="{5CDD2349-3F8C-9154-E136-0D8D071F71A9}"/>
                </a:ext>
              </a:extLst>
            </p:cNvPr>
            <p:cNvSpPr>
              <a:spLocks noChangeArrowheads="1"/>
            </p:cNvSpPr>
            <p:nvPr/>
          </p:nvSpPr>
          <p:spPr bwMode="auto">
            <a:xfrm>
              <a:off x="5248" y="1408"/>
              <a:ext cx="79" cy="80"/>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1" name="Oval 27">
              <a:extLst>
                <a:ext uri="{FF2B5EF4-FFF2-40B4-BE49-F238E27FC236}">
                  <a16:creationId xmlns:a16="http://schemas.microsoft.com/office/drawing/2014/main" id="{91228048-33F9-6500-DA64-F537BEAABF97}"/>
                </a:ext>
              </a:extLst>
            </p:cNvPr>
            <p:cNvSpPr>
              <a:spLocks noChangeArrowheads="1"/>
            </p:cNvSpPr>
            <p:nvPr/>
          </p:nvSpPr>
          <p:spPr bwMode="auto">
            <a:xfrm>
              <a:off x="5360" y="1408"/>
              <a:ext cx="76" cy="80"/>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2" name="Oval 28">
              <a:extLst>
                <a:ext uri="{FF2B5EF4-FFF2-40B4-BE49-F238E27FC236}">
                  <a16:creationId xmlns:a16="http://schemas.microsoft.com/office/drawing/2014/main" id="{1A91781C-CF68-7A4E-254A-72DF01FF1D22}"/>
                </a:ext>
              </a:extLst>
            </p:cNvPr>
            <p:cNvSpPr>
              <a:spLocks noChangeArrowheads="1"/>
            </p:cNvSpPr>
            <p:nvPr/>
          </p:nvSpPr>
          <p:spPr bwMode="auto">
            <a:xfrm>
              <a:off x="5472" y="1408"/>
              <a:ext cx="73" cy="80"/>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3" name="Oval 29">
              <a:extLst>
                <a:ext uri="{FF2B5EF4-FFF2-40B4-BE49-F238E27FC236}">
                  <a16:creationId xmlns:a16="http://schemas.microsoft.com/office/drawing/2014/main" id="{F2AF969E-E0B3-6D89-AED0-1A9E99943E6E}"/>
                </a:ext>
              </a:extLst>
            </p:cNvPr>
            <p:cNvSpPr>
              <a:spLocks noChangeArrowheads="1"/>
            </p:cNvSpPr>
            <p:nvPr/>
          </p:nvSpPr>
          <p:spPr bwMode="auto">
            <a:xfrm>
              <a:off x="5584" y="1408"/>
              <a:ext cx="80" cy="80"/>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4" name="Oval 30">
              <a:extLst>
                <a:ext uri="{FF2B5EF4-FFF2-40B4-BE49-F238E27FC236}">
                  <a16:creationId xmlns:a16="http://schemas.microsoft.com/office/drawing/2014/main" id="{F54A4747-2A47-570E-151B-C8C6D988F785}"/>
                </a:ext>
              </a:extLst>
            </p:cNvPr>
            <p:cNvSpPr>
              <a:spLocks noChangeArrowheads="1"/>
            </p:cNvSpPr>
            <p:nvPr/>
          </p:nvSpPr>
          <p:spPr bwMode="auto">
            <a:xfrm>
              <a:off x="5136" y="1520"/>
              <a:ext cx="80" cy="79"/>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5" name="Oval 31">
              <a:extLst>
                <a:ext uri="{FF2B5EF4-FFF2-40B4-BE49-F238E27FC236}">
                  <a16:creationId xmlns:a16="http://schemas.microsoft.com/office/drawing/2014/main" id="{D470C00C-E4EA-2127-0617-2A0C76855D5C}"/>
                </a:ext>
              </a:extLst>
            </p:cNvPr>
            <p:cNvSpPr>
              <a:spLocks noChangeArrowheads="1"/>
            </p:cNvSpPr>
            <p:nvPr/>
          </p:nvSpPr>
          <p:spPr bwMode="auto">
            <a:xfrm>
              <a:off x="5248" y="1520"/>
              <a:ext cx="79" cy="79"/>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6" name="Oval 32">
              <a:extLst>
                <a:ext uri="{FF2B5EF4-FFF2-40B4-BE49-F238E27FC236}">
                  <a16:creationId xmlns:a16="http://schemas.microsoft.com/office/drawing/2014/main" id="{E3A5C412-0E1A-0C7D-54E8-0C1C833DADA3}"/>
                </a:ext>
              </a:extLst>
            </p:cNvPr>
            <p:cNvSpPr>
              <a:spLocks noChangeArrowheads="1"/>
            </p:cNvSpPr>
            <p:nvPr/>
          </p:nvSpPr>
          <p:spPr bwMode="auto">
            <a:xfrm>
              <a:off x="5360" y="1520"/>
              <a:ext cx="76" cy="79"/>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7" name="Oval 33">
              <a:extLst>
                <a:ext uri="{FF2B5EF4-FFF2-40B4-BE49-F238E27FC236}">
                  <a16:creationId xmlns:a16="http://schemas.microsoft.com/office/drawing/2014/main" id="{6CB5A50B-B53C-E4A0-E3FA-0E7FC53C1A3D}"/>
                </a:ext>
              </a:extLst>
            </p:cNvPr>
            <p:cNvSpPr>
              <a:spLocks noChangeArrowheads="1"/>
            </p:cNvSpPr>
            <p:nvPr/>
          </p:nvSpPr>
          <p:spPr bwMode="auto">
            <a:xfrm>
              <a:off x="5472" y="1520"/>
              <a:ext cx="73" cy="79"/>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8" name="Oval 34">
              <a:extLst>
                <a:ext uri="{FF2B5EF4-FFF2-40B4-BE49-F238E27FC236}">
                  <a16:creationId xmlns:a16="http://schemas.microsoft.com/office/drawing/2014/main" id="{9FA2D755-6D58-D2C4-646A-0C515E066EDB}"/>
                </a:ext>
              </a:extLst>
            </p:cNvPr>
            <p:cNvSpPr>
              <a:spLocks noChangeArrowheads="1"/>
            </p:cNvSpPr>
            <p:nvPr/>
          </p:nvSpPr>
          <p:spPr bwMode="auto">
            <a:xfrm>
              <a:off x="5136" y="1632"/>
              <a:ext cx="80" cy="75"/>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9" name="Oval 35">
              <a:extLst>
                <a:ext uri="{FF2B5EF4-FFF2-40B4-BE49-F238E27FC236}">
                  <a16:creationId xmlns:a16="http://schemas.microsoft.com/office/drawing/2014/main" id="{01E40827-2F5E-9231-08A5-E6815948786C}"/>
                </a:ext>
              </a:extLst>
            </p:cNvPr>
            <p:cNvSpPr>
              <a:spLocks noChangeArrowheads="1"/>
            </p:cNvSpPr>
            <p:nvPr/>
          </p:nvSpPr>
          <p:spPr bwMode="auto">
            <a:xfrm>
              <a:off x="5248" y="1632"/>
              <a:ext cx="79" cy="75"/>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60" name="Oval 36">
              <a:extLst>
                <a:ext uri="{FF2B5EF4-FFF2-40B4-BE49-F238E27FC236}">
                  <a16:creationId xmlns:a16="http://schemas.microsoft.com/office/drawing/2014/main" id="{F0A8B459-5C0B-DEC9-62C1-5065AB8D4C12}"/>
                </a:ext>
              </a:extLst>
            </p:cNvPr>
            <p:cNvSpPr>
              <a:spLocks noChangeArrowheads="1"/>
            </p:cNvSpPr>
            <p:nvPr/>
          </p:nvSpPr>
          <p:spPr bwMode="auto">
            <a:xfrm>
              <a:off x="5360" y="1632"/>
              <a:ext cx="76" cy="75"/>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61" name="Oval 37">
              <a:extLst>
                <a:ext uri="{FF2B5EF4-FFF2-40B4-BE49-F238E27FC236}">
                  <a16:creationId xmlns:a16="http://schemas.microsoft.com/office/drawing/2014/main" id="{2D5805F4-D205-7258-66A9-57F07C22C3D1}"/>
                </a:ext>
              </a:extLst>
            </p:cNvPr>
            <p:cNvSpPr>
              <a:spLocks noChangeArrowheads="1"/>
            </p:cNvSpPr>
            <p:nvPr/>
          </p:nvSpPr>
          <p:spPr bwMode="auto">
            <a:xfrm>
              <a:off x="5472" y="1632"/>
              <a:ext cx="73" cy="75"/>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62" name="Oval 38">
              <a:extLst>
                <a:ext uri="{FF2B5EF4-FFF2-40B4-BE49-F238E27FC236}">
                  <a16:creationId xmlns:a16="http://schemas.microsoft.com/office/drawing/2014/main" id="{BC5DEE07-2775-7420-B4BB-25AD8701C491}"/>
                </a:ext>
              </a:extLst>
            </p:cNvPr>
            <p:cNvSpPr>
              <a:spLocks noChangeArrowheads="1"/>
            </p:cNvSpPr>
            <p:nvPr/>
          </p:nvSpPr>
          <p:spPr bwMode="auto">
            <a:xfrm>
              <a:off x="5248" y="1744"/>
              <a:ext cx="79" cy="80"/>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63" name="Oval 39">
              <a:extLst>
                <a:ext uri="{FF2B5EF4-FFF2-40B4-BE49-F238E27FC236}">
                  <a16:creationId xmlns:a16="http://schemas.microsoft.com/office/drawing/2014/main" id="{5309CEF9-5F1F-4A2E-5BDF-4FF49870A977}"/>
                </a:ext>
              </a:extLst>
            </p:cNvPr>
            <p:cNvSpPr>
              <a:spLocks noChangeArrowheads="1"/>
            </p:cNvSpPr>
            <p:nvPr/>
          </p:nvSpPr>
          <p:spPr bwMode="auto">
            <a:xfrm>
              <a:off x="5472" y="1744"/>
              <a:ext cx="73" cy="80"/>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grpSp>
    </p:spTree>
  </p:cSld>
  <p:clrMap bg1="lt1" tx1="dk1" bg2="lt2" tx2="dk2" accent1="accent1" accent2="accent2" accent3="accent3" accent4="accent4" accent5="accent5" accent6="accent6" hlink="hlink" folHlink="folHlink"/>
  <p:sldLayoutIdLst>
    <p:sldLayoutId id="2147484063"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4" r:id="rId12"/>
  </p:sldLayoutIdLst>
  <p:txStyles>
    <p:titleStyle>
      <a:lvl1pPr algn="l" rtl="0" eaLnBrk="0" fontAlgn="base" hangingPunct="0">
        <a:spcBef>
          <a:spcPct val="0"/>
        </a:spcBef>
        <a:spcAft>
          <a:spcPct val="0"/>
        </a:spcAft>
        <a:defRPr sz="39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900" b="1">
          <a:solidFill>
            <a:schemeClr val="tx2"/>
          </a:solidFill>
          <a:latin typeface="Arial" pitchFamily="-107" charset="0"/>
          <a:ea typeface="ＭＳ Ｐゴシック" charset="-128"/>
          <a:cs typeface="ＭＳ Ｐゴシック" charset="-128"/>
        </a:defRPr>
      </a:lvl2pPr>
      <a:lvl3pPr algn="l" rtl="0" eaLnBrk="0" fontAlgn="base" hangingPunct="0">
        <a:spcBef>
          <a:spcPct val="0"/>
        </a:spcBef>
        <a:spcAft>
          <a:spcPct val="0"/>
        </a:spcAft>
        <a:defRPr sz="3900" b="1">
          <a:solidFill>
            <a:schemeClr val="tx2"/>
          </a:solidFill>
          <a:latin typeface="Arial" pitchFamily="-107" charset="0"/>
          <a:ea typeface="ＭＳ Ｐゴシック" charset="-128"/>
          <a:cs typeface="ＭＳ Ｐゴシック" charset="-128"/>
        </a:defRPr>
      </a:lvl3pPr>
      <a:lvl4pPr algn="l" rtl="0" eaLnBrk="0" fontAlgn="base" hangingPunct="0">
        <a:spcBef>
          <a:spcPct val="0"/>
        </a:spcBef>
        <a:spcAft>
          <a:spcPct val="0"/>
        </a:spcAft>
        <a:defRPr sz="3900" b="1">
          <a:solidFill>
            <a:schemeClr val="tx2"/>
          </a:solidFill>
          <a:latin typeface="Arial" pitchFamily="-107" charset="0"/>
          <a:ea typeface="ＭＳ Ｐゴシック" charset="-128"/>
          <a:cs typeface="ＭＳ Ｐゴシック" charset="-128"/>
        </a:defRPr>
      </a:lvl4pPr>
      <a:lvl5pPr algn="l" rtl="0" eaLnBrk="0" fontAlgn="base" hangingPunct="0">
        <a:spcBef>
          <a:spcPct val="0"/>
        </a:spcBef>
        <a:spcAft>
          <a:spcPct val="0"/>
        </a:spcAft>
        <a:defRPr sz="3900" b="1">
          <a:solidFill>
            <a:schemeClr val="tx2"/>
          </a:solidFill>
          <a:latin typeface="Arial" pitchFamily="-107" charset="0"/>
          <a:ea typeface="ＭＳ Ｐゴシック" charset="-128"/>
          <a:cs typeface="ＭＳ Ｐゴシック" charset="-128"/>
        </a:defRPr>
      </a:lvl5pPr>
      <a:lvl6pPr marL="457200" algn="l" rtl="0" fontAlgn="base">
        <a:spcBef>
          <a:spcPct val="0"/>
        </a:spcBef>
        <a:spcAft>
          <a:spcPct val="0"/>
        </a:spcAft>
        <a:defRPr sz="3900" b="1">
          <a:solidFill>
            <a:schemeClr val="tx2"/>
          </a:solidFill>
          <a:latin typeface="Arial" pitchFamily="-107" charset="0"/>
        </a:defRPr>
      </a:lvl6pPr>
      <a:lvl7pPr marL="914400" algn="l" rtl="0" fontAlgn="base">
        <a:spcBef>
          <a:spcPct val="0"/>
        </a:spcBef>
        <a:spcAft>
          <a:spcPct val="0"/>
        </a:spcAft>
        <a:defRPr sz="3900" b="1">
          <a:solidFill>
            <a:schemeClr val="tx2"/>
          </a:solidFill>
          <a:latin typeface="Arial" pitchFamily="-107" charset="0"/>
        </a:defRPr>
      </a:lvl7pPr>
      <a:lvl8pPr marL="1371600" algn="l" rtl="0" fontAlgn="base">
        <a:spcBef>
          <a:spcPct val="0"/>
        </a:spcBef>
        <a:spcAft>
          <a:spcPct val="0"/>
        </a:spcAft>
        <a:defRPr sz="3900" b="1">
          <a:solidFill>
            <a:schemeClr val="tx2"/>
          </a:solidFill>
          <a:latin typeface="Arial" pitchFamily="-107" charset="0"/>
        </a:defRPr>
      </a:lvl8pPr>
      <a:lvl9pPr marL="1828800" algn="l" rtl="0" fontAlgn="base">
        <a:spcBef>
          <a:spcPct val="0"/>
        </a:spcBef>
        <a:spcAft>
          <a:spcPct val="0"/>
        </a:spcAft>
        <a:defRPr sz="3900" b="1">
          <a:solidFill>
            <a:schemeClr val="tx2"/>
          </a:solidFill>
          <a:latin typeface="Arial" pitchFamily="-107"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ＭＳ Ｐゴシック" charset="-128"/>
          <a:cs typeface="ＭＳ Ｐゴシック" charset="-128"/>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BBF90609-62CA-6182-9628-2026C00309F6}"/>
              </a:ext>
            </a:extLst>
          </p:cNvPr>
          <p:cNvSpPr>
            <a:spLocks noGrp="1" noChangeArrowheads="1"/>
          </p:cNvSpPr>
          <p:nvPr>
            <p:ph type="ctrTitle"/>
          </p:nvPr>
        </p:nvSpPr>
        <p:spPr/>
        <p:txBody>
          <a:bodyPr/>
          <a:lstStyle/>
          <a:p>
            <a:pPr eaLnBrk="1" hangingPunct="1"/>
            <a:r>
              <a:rPr lang="en-US" altLang="en-US" dirty="0">
                <a:ea typeface="ＭＳ Ｐゴシック" panose="020B0600070205080204" pitchFamily="34" charset="-128"/>
              </a:rPr>
              <a:t>Emotional Check-In</a:t>
            </a:r>
          </a:p>
        </p:txBody>
      </p:sp>
      <p:sp>
        <p:nvSpPr>
          <p:cNvPr id="16386" name="Rectangle 3">
            <a:extLst>
              <a:ext uri="{FF2B5EF4-FFF2-40B4-BE49-F238E27FC236}">
                <a16:creationId xmlns:a16="http://schemas.microsoft.com/office/drawing/2014/main" id="{930FF2BC-6202-5090-F03F-6B287D0AA19E}"/>
              </a:ext>
            </a:extLst>
          </p:cNvPr>
          <p:cNvSpPr>
            <a:spLocks noGrp="1" noChangeArrowheads="1"/>
          </p:cNvSpPr>
          <p:nvPr>
            <p:ph type="subTitle" idx="1"/>
          </p:nvPr>
        </p:nvSpPr>
        <p:spPr>
          <a:xfrm>
            <a:off x="0" y="3049588"/>
            <a:ext cx="7097713" cy="2362200"/>
          </a:xfrm>
        </p:spPr>
        <p:txBody>
          <a:bodyPr/>
          <a:lstStyle/>
          <a:p>
            <a:pPr eaLnBrk="1" hangingPunct="1">
              <a:buFont typeface="Wingdings" pitchFamily="2" charset="2"/>
              <a:buNone/>
            </a:pPr>
            <a:r>
              <a:rPr lang="en-US" altLang="en-US" dirty="0">
                <a:ea typeface="ＭＳ Ｐゴシック" panose="020B0600070205080204" pitchFamily="34" charset="-128"/>
              </a:rPr>
              <a:t>It is the first week of the semester…</a:t>
            </a:r>
          </a:p>
          <a:p>
            <a:pPr eaLnBrk="1" hangingPunct="1">
              <a:buFont typeface="Wingdings" pitchFamily="2" charset="2"/>
              <a:buNone/>
            </a:pPr>
            <a:endParaRPr lang="en-US" altLang="en-US" dirty="0">
              <a:ea typeface="ＭＳ Ｐゴシック" panose="020B0600070205080204" pitchFamily="34" charset="-128"/>
            </a:endParaRPr>
          </a:p>
        </p:txBody>
      </p:sp>
      <p:pic>
        <p:nvPicPr>
          <p:cNvPr id="3" name="Picture 2" descr="A collage of dogs&#10;&#10;AI-generated content may be incorrect.">
            <a:extLst>
              <a:ext uri="{FF2B5EF4-FFF2-40B4-BE49-F238E27FC236}">
                <a16:creationId xmlns:a16="http://schemas.microsoft.com/office/drawing/2014/main" id="{7DF63BBE-48D3-24D3-C9CE-11546F80C982}"/>
              </a:ext>
            </a:extLst>
          </p:cNvPr>
          <p:cNvPicPr>
            <a:picLocks noChangeAspect="1"/>
          </p:cNvPicPr>
          <p:nvPr/>
        </p:nvPicPr>
        <p:blipFill>
          <a:blip r:embed="rId3"/>
          <a:srcRect b="9463"/>
          <a:stretch/>
        </p:blipFill>
        <p:spPr>
          <a:xfrm>
            <a:off x="0" y="71306"/>
            <a:ext cx="7310438" cy="5956563"/>
          </a:xfrm>
          <a:prstGeom prst="rect">
            <a:avLst/>
          </a:prstGeom>
        </p:spPr>
      </p:pic>
      <p:sp>
        <p:nvSpPr>
          <p:cNvPr id="4" name="TextBox 3">
            <a:extLst>
              <a:ext uri="{FF2B5EF4-FFF2-40B4-BE49-F238E27FC236}">
                <a16:creationId xmlns:a16="http://schemas.microsoft.com/office/drawing/2014/main" id="{4822E47E-5D40-B48A-CBE1-2D5701C9463B}"/>
              </a:ext>
            </a:extLst>
          </p:cNvPr>
          <p:cNvSpPr txBox="1"/>
          <p:nvPr/>
        </p:nvSpPr>
        <p:spPr>
          <a:xfrm>
            <a:off x="0" y="6096000"/>
            <a:ext cx="9144000" cy="830997"/>
          </a:xfrm>
          <a:prstGeom prst="rect">
            <a:avLst/>
          </a:prstGeom>
          <a:noFill/>
        </p:spPr>
        <p:txBody>
          <a:bodyPr wrap="square" rtlCol="0">
            <a:spAutoFit/>
          </a:bodyPr>
          <a:lstStyle/>
          <a:p>
            <a:r>
              <a:rPr lang="en-US" dirty="0"/>
              <a:t>Modeling my teaching practices: </a:t>
            </a:r>
            <a:r>
              <a:rPr lang="en-US" i="1" dirty="0"/>
              <a:t>What is the benefit of starting classes with emotional check-ins?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2">
            <a:extLst>
              <a:ext uri="{FF2B5EF4-FFF2-40B4-BE49-F238E27FC236}">
                <a16:creationId xmlns:a16="http://schemas.microsoft.com/office/drawing/2014/main" id="{C804DE0E-4A14-CD58-048A-9DA8394A5D5A}"/>
              </a:ext>
            </a:extLst>
          </p:cNvPr>
          <p:cNvSpPr txBox="1">
            <a:spLocks noChangeArrowheads="1"/>
          </p:cNvSpPr>
          <p:nvPr/>
        </p:nvSpPr>
        <p:spPr bwMode="auto">
          <a:xfrm>
            <a:off x="0" y="533400"/>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000"/>
              <a:t>How do you support SRL in the classroom </a:t>
            </a:r>
            <a:r>
              <a:rPr lang="en-US" altLang="en-US" sz="2000"/>
              <a:t>(I)</a:t>
            </a:r>
          </a:p>
        </p:txBody>
      </p:sp>
      <p:graphicFrame>
        <p:nvGraphicFramePr>
          <p:cNvPr id="2" name="Table 1">
            <a:extLst>
              <a:ext uri="{FF2B5EF4-FFF2-40B4-BE49-F238E27FC236}">
                <a16:creationId xmlns:a16="http://schemas.microsoft.com/office/drawing/2014/main" id="{C92E36D6-98B9-58A1-9DCD-E9DA652ECDAA}"/>
              </a:ext>
            </a:extLst>
          </p:cNvPr>
          <p:cNvGraphicFramePr>
            <a:graphicFrameLocks noGrp="1"/>
          </p:cNvGraphicFramePr>
          <p:nvPr/>
        </p:nvGraphicFramePr>
        <p:xfrm>
          <a:off x="-26988" y="1851025"/>
          <a:ext cx="8991601" cy="4846638"/>
        </p:xfrm>
        <a:graphic>
          <a:graphicData uri="http://schemas.openxmlformats.org/drawingml/2006/table">
            <a:tbl>
              <a:tblPr firstRow="1" bandRow="1">
                <a:tableStyleId>{5C22544A-7EE6-4342-B048-85BDC9FD1C3A}</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1188798">
                <a:tc>
                  <a:txBody>
                    <a:bodyPr/>
                    <a:lstStyle/>
                    <a:p>
                      <a:pPr algn="ctr"/>
                      <a:r>
                        <a:rPr lang="en-US" sz="1800" dirty="0"/>
                        <a:t>Strategy</a:t>
                      </a:r>
                    </a:p>
                  </a:txBody>
                  <a:tcPr marT="45723" marB="45723"/>
                </a:tc>
                <a:tc>
                  <a:txBody>
                    <a:bodyPr/>
                    <a:lstStyle/>
                    <a:p>
                      <a:pPr algn="ctr"/>
                      <a:r>
                        <a:rPr lang="en-US" sz="1800" dirty="0"/>
                        <a:t>Implicit</a:t>
                      </a:r>
                    </a:p>
                    <a:p>
                      <a:pPr algn="ctr"/>
                      <a:r>
                        <a:rPr lang="en-US" sz="1800" b="0" dirty="0"/>
                        <a:t>(TELL STUDENTS </a:t>
                      </a:r>
                      <a:r>
                        <a:rPr lang="en-US" sz="1800" b="1" dirty="0"/>
                        <a:t>WHAT </a:t>
                      </a:r>
                      <a:r>
                        <a:rPr lang="en-US" sz="1800" b="0" dirty="0"/>
                        <a:t>TO DO)</a:t>
                      </a:r>
                      <a:endParaRPr lang="en-US" sz="1800" dirty="0"/>
                    </a:p>
                  </a:txBody>
                  <a:tcPr marT="45723" marB="45723"/>
                </a:tc>
                <a:tc>
                  <a:txBody>
                    <a:bodyPr/>
                    <a:lstStyle/>
                    <a:p>
                      <a:pPr algn="ctr"/>
                      <a:r>
                        <a:rPr lang="en-US" sz="1800" dirty="0"/>
                        <a:t>Explicit</a:t>
                      </a:r>
                    </a:p>
                    <a:p>
                      <a:pPr algn="ctr"/>
                      <a:r>
                        <a:rPr lang="en-US" sz="1800" b="0" dirty="0"/>
                        <a:t>(TELL</a:t>
                      </a:r>
                      <a:r>
                        <a:rPr lang="en-US" sz="1800" b="0" baseline="0" dirty="0"/>
                        <a:t> STUDENT </a:t>
                      </a:r>
                      <a:r>
                        <a:rPr lang="en-US" sz="1800" b="1" baseline="0" dirty="0"/>
                        <a:t>WHAT</a:t>
                      </a:r>
                      <a:r>
                        <a:rPr lang="en-US" sz="1800" b="0" baseline="0" dirty="0"/>
                        <a:t> TO DO &amp; </a:t>
                      </a:r>
                      <a:r>
                        <a:rPr lang="en-US" sz="1800" b="1" baseline="0" dirty="0"/>
                        <a:t>WHY </a:t>
                      </a:r>
                      <a:r>
                        <a:rPr lang="en-US" sz="1800" b="0" baseline="0" dirty="0"/>
                        <a:t>IT IS IMPORTANT)</a:t>
                      </a:r>
                      <a:endParaRPr lang="en-US" sz="1800" b="0" dirty="0"/>
                    </a:p>
                  </a:txBody>
                  <a:tcPr marT="45723" marB="45723"/>
                </a:tc>
                <a:extLst>
                  <a:ext uri="{0D108BD9-81ED-4DB2-BD59-A6C34878D82A}">
                    <a16:rowId xmlns:a16="http://schemas.microsoft.com/office/drawing/2014/main" val="10000"/>
                  </a:ext>
                </a:extLst>
              </a:tr>
              <a:tr h="3657840">
                <a:tc>
                  <a:txBody>
                    <a:bodyPr/>
                    <a:lstStyle/>
                    <a:p>
                      <a:r>
                        <a:rPr lang="en-US" sz="1800" dirty="0"/>
                        <a:t>Activate prior knowledge</a:t>
                      </a:r>
                    </a:p>
                    <a:p>
                      <a:r>
                        <a:rPr lang="en-US" sz="1800" dirty="0"/>
                        <a:t>(planning phase</a:t>
                      </a:r>
                      <a:r>
                        <a:rPr lang="en-US" sz="1800" baseline="0" dirty="0"/>
                        <a:t> of SRL)</a:t>
                      </a:r>
                      <a:endParaRPr lang="en-US" sz="1800" dirty="0"/>
                    </a:p>
                  </a:txBody>
                  <a:tcPr marT="45723" marB="45723"/>
                </a:tc>
                <a:tc>
                  <a:txBody>
                    <a:bodyPr/>
                    <a:lstStyle/>
                    <a:p>
                      <a:r>
                        <a:rPr lang="en-US" sz="1800" dirty="0"/>
                        <a:t>Ask students right before  you start a new topic: </a:t>
                      </a:r>
                    </a:p>
                    <a:p>
                      <a:endParaRPr lang="en-US" sz="1800" dirty="0"/>
                    </a:p>
                    <a:p>
                      <a:r>
                        <a:rPr lang="en-US" sz="1800" dirty="0"/>
                        <a:t>“</a:t>
                      </a:r>
                      <a:r>
                        <a:rPr lang="en-US" sz="1800" i="1" dirty="0"/>
                        <a:t>What</a:t>
                      </a:r>
                      <a:r>
                        <a:rPr lang="en-US" sz="1800" i="1" baseline="0" dirty="0"/>
                        <a:t> do you already know about this topic</a:t>
                      </a:r>
                      <a:r>
                        <a:rPr lang="en-US" sz="1800" baseline="0" dirty="0"/>
                        <a:t>?”</a:t>
                      </a:r>
                      <a:endParaRPr lang="en-US" sz="1800" dirty="0"/>
                    </a:p>
                  </a:txBody>
                  <a:tcPr marT="45723" marB="4572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Ask students: “</a:t>
                      </a:r>
                      <a:r>
                        <a:rPr lang="en-US" sz="1800" i="1" dirty="0"/>
                        <a:t>What</a:t>
                      </a:r>
                      <a:r>
                        <a:rPr lang="en-US" sz="1800" i="1" baseline="0" dirty="0"/>
                        <a:t> do you already know about this topic?</a:t>
                      </a:r>
                      <a:r>
                        <a:rPr lang="en-US" sz="1800" baseline="0" dirty="0"/>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a:t>Follow up with: </a:t>
                      </a:r>
                      <a:r>
                        <a:rPr lang="en-US" sz="1800" i="1" baseline="0" dirty="0"/>
                        <a:t>Thinking about what you already know about a topic (i.e.  activating prior knowledge) will put you in a position to understand how your beliefs will affect your perception of the reading</a:t>
                      </a:r>
                      <a:r>
                        <a:rPr lang="en-US" sz="1800" i="0" baseline="0" dirty="0"/>
                        <a:t>, </a:t>
                      </a:r>
                      <a:r>
                        <a:rPr lang="en-US" sz="1800" i="1" baseline="0" dirty="0"/>
                        <a:t>an important first step in SRL.</a:t>
                      </a:r>
                      <a:endParaRPr lang="en-US" sz="1800" i="1" dirty="0"/>
                    </a:p>
                  </a:txBody>
                  <a:tcPr marT="45723" marB="45723"/>
                </a:tc>
                <a:extLst>
                  <a:ext uri="{0D108BD9-81ED-4DB2-BD59-A6C34878D82A}">
                    <a16:rowId xmlns:a16="http://schemas.microsoft.com/office/drawing/2014/main" val="10001"/>
                  </a:ext>
                </a:extLst>
              </a:tr>
            </a:tbl>
          </a:graphicData>
        </a:graphic>
      </p:graphicFrame>
      <p:sp>
        <p:nvSpPr>
          <p:cNvPr id="4" name="Rectangle 3">
            <a:extLst>
              <a:ext uri="{FF2B5EF4-FFF2-40B4-BE49-F238E27FC236}">
                <a16:creationId xmlns:a16="http://schemas.microsoft.com/office/drawing/2014/main" id="{07021795-3B1C-2009-0FB0-C59E0CE9E8E8}"/>
              </a:ext>
            </a:extLst>
          </p:cNvPr>
          <p:cNvSpPr>
            <a:spLocks noChangeArrowheads="1"/>
          </p:cNvSpPr>
          <p:nvPr/>
        </p:nvSpPr>
        <p:spPr bwMode="auto">
          <a:xfrm>
            <a:off x="2992438" y="2995613"/>
            <a:ext cx="2971800" cy="370205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 name="Rectangle 4">
            <a:extLst>
              <a:ext uri="{FF2B5EF4-FFF2-40B4-BE49-F238E27FC236}">
                <a16:creationId xmlns:a16="http://schemas.microsoft.com/office/drawing/2014/main" id="{01DE3F7D-3AD9-EF92-5AA1-A926F3C703FD}"/>
              </a:ext>
            </a:extLst>
          </p:cNvPr>
          <p:cNvSpPr>
            <a:spLocks noChangeArrowheads="1"/>
          </p:cNvSpPr>
          <p:nvPr/>
        </p:nvSpPr>
        <p:spPr bwMode="auto">
          <a:xfrm>
            <a:off x="-7938" y="2971800"/>
            <a:ext cx="2971801" cy="3725863"/>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 name="Rectangle 5">
            <a:extLst>
              <a:ext uri="{FF2B5EF4-FFF2-40B4-BE49-F238E27FC236}">
                <a16:creationId xmlns:a16="http://schemas.microsoft.com/office/drawing/2014/main" id="{B716D415-1D7C-4739-3846-0F4F6639878E}"/>
              </a:ext>
            </a:extLst>
          </p:cNvPr>
          <p:cNvSpPr>
            <a:spLocks noChangeArrowheads="1"/>
          </p:cNvSpPr>
          <p:nvPr/>
        </p:nvSpPr>
        <p:spPr bwMode="auto">
          <a:xfrm>
            <a:off x="5942013" y="2995613"/>
            <a:ext cx="2971800" cy="370205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a:extLst>
              <a:ext uri="{FF2B5EF4-FFF2-40B4-BE49-F238E27FC236}">
                <a16:creationId xmlns:a16="http://schemas.microsoft.com/office/drawing/2014/main" id="{08E46293-F754-A0AF-BAC0-C18000D52B01}"/>
              </a:ext>
            </a:extLst>
          </p:cNvPr>
          <p:cNvSpPr txBox="1">
            <a:spLocks noChangeArrowheads="1"/>
          </p:cNvSpPr>
          <p:nvPr/>
        </p:nvSpPr>
        <p:spPr bwMode="auto">
          <a:xfrm>
            <a:off x="0" y="533400"/>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000"/>
              <a:t>How do you explicitly support SRL in the classroom </a:t>
            </a:r>
            <a:r>
              <a:rPr lang="en-US" altLang="en-US" sz="2000"/>
              <a:t>(II)</a:t>
            </a:r>
          </a:p>
        </p:txBody>
      </p:sp>
      <p:graphicFrame>
        <p:nvGraphicFramePr>
          <p:cNvPr id="2" name="Table 1">
            <a:extLst>
              <a:ext uri="{FF2B5EF4-FFF2-40B4-BE49-F238E27FC236}">
                <a16:creationId xmlns:a16="http://schemas.microsoft.com/office/drawing/2014/main" id="{C8B9DD6D-F62B-4B34-BDF1-15DF0B3B0BA2}"/>
              </a:ext>
            </a:extLst>
          </p:cNvPr>
          <p:cNvGraphicFramePr>
            <a:graphicFrameLocks noGrp="1"/>
          </p:cNvGraphicFramePr>
          <p:nvPr/>
        </p:nvGraphicFramePr>
        <p:xfrm>
          <a:off x="-26988" y="1851025"/>
          <a:ext cx="8991601" cy="5006975"/>
        </p:xfrm>
        <a:graphic>
          <a:graphicData uri="http://schemas.openxmlformats.org/drawingml/2006/table">
            <a:tbl>
              <a:tblPr firstRow="1" bandRow="1">
                <a:tableStyleId>{5C22544A-7EE6-4342-B048-85BDC9FD1C3A}</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1479334">
                <a:tc>
                  <a:txBody>
                    <a:bodyPr/>
                    <a:lstStyle/>
                    <a:p>
                      <a:pPr algn="ctr"/>
                      <a:r>
                        <a:rPr lang="en-US" sz="1800" dirty="0"/>
                        <a:t>Strategy</a:t>
                      </a:r>
                    </a:p>
                  </a:txBody>
                  <a:tcPr marT="45717" marB="45717"/>
                </a:tc>
                <a:tc>
                  <a:txBody>
                    <a:bodyPr/>
                    <a:lstStyle/>
                    <a:p>
                      <a:pPr algn="ctr"/>
                      <a:r>
                        <a:rPr lang="en-US" sz="1800" dirty="0"/>
                        <a:t>Implicit</a:t>
                      </a:r>
                    </a:p>
                    <a:p>
                      <a:pPr algn="ctr"/>
                      <a:r>
                        <a:rPr lang="en-US" sz="1800" b="0" dirty="0"/>
                        <a:t>(TELL STUDENTS </a:t>
                      </a:r>
                      <a:r>
                        <a:rPr lang="en-US" sz="1800" b="1" dirty="0"/>
                        <a:t>WHAT </a:t>
                      </a:r>
                      <a:r>
                        <a:rPr lang="en-US" sz="1800" b="0" dirty="0"/>
                        <a:t>TO DO)</a:t>
                      </a:r>
                      <a:endParaRPr lang="en-US" sz="1800" dirty="0"/>
                    </a:p>
                  </a:txBody>
                  <a:tcPr marT="45717" marB="45717"/>
                </a:tc>
                <a:tc>
                  <a:txBody>
                    <a:bodyPr/>
                    <a:lstStyle/>
                    <a:p>
                      <a:pPr algn="ctr"/>
                      <a:r>
                        <a:rPr lang="en-US" sz="1800" dirty="0"/>
                        <a:t>Explicit</a:t>
                      </a:r>
                    </a:p>
                    <a:p>
                      <a:pPr algn="ctr"/>
                      <a:r>
                        <a:rPr lang="en-US" sz="1800" b="0" dirty="0"/>
                        <a:t>(TELL</a:t>
                      </a:r>
                      <a:r>
                        <a:rPr lang="en-US" sz="1800" b="0" baseline="0" dirty="0"/>
                        <a:t> STUDENT </a:t>
                      </a:r>
                      <a:r>
                        <a:rPr lang="en-US" sz="1800" b="1" baseline="0" dirty="0"/>
                        <a:t>WHAT</a:t>
                      </a:r>
                      <a:r>
                        <a:rPr lang="en-US" sz="1800" b="0" baseline="0" dirty="0"/>
                        <a:t> TO DO &amp; </a:t>
                      </a:r>
                      <a:r>
                        <a:rPr lang="en-US" sz="1800" b="1" baseline="0" dirty="0"/>
                        <a:t>WHY </a:t>
                      </a:r>
                      <a:r>
                        <a:rPr lang="en-US" sz="1800" b="0" baseline="0" dirty="0"/>
                        <a:t>IT IS IMPORTANT)</a:t>
                      </a:r>
                      <a:endParaRPr lang="en-US" sz="1800" b="0" dirty="0"/>
                    </a:p>
                  </a:txBody>
                  <a:tcPr marT="45717" marB="45717"/>
                </a:tc>
                <a:extLst>
                  <a:ext uri="{0D108BD9-81ED-4DB2-BD59-A6C34878D82A}">
                    <a16:rowId xmlns:a16="http://schemas.microsoft.com/office/drawing/2014/main" val="10000"/>
                  </a:ext>
                </a:extLst>
              </a:tr>
              <a:tr h="3527641">
                <a:tc>
                  <a:txBody>
                    <a:bodyPr/>
                    <a:lstStyle/>
                    <a:p>
                      <a:r>
                        <a:rPr lang="en-US" sz="1800" dirty="0"/>
                        <a:t>Monitor understanding</a:t>
                      </a:r>
                    </a:p>
                  </a:txBody>
                  <a:tcPr marT="45717" marB="45717"/>
                </a:tc>
                <a:tc>
                  <a:txBody>
                    <a:bodyPr/>
                    <a:lstStyle/>
                    <a:p>
                      <a:r>
                        <a:rPr lang="en-US" sz="1800" dirty="0"/>
                        <a:t>During the last 5 minutes of class, ask students to</a:t>
                      </a:r>
                      <a:r>
                        <a:rPr lang="en-US" sz="1800" baseline="0" dirty="0"/>
                        <a:t> underline and put a “?” next to any notes for which they still have questions</a:t>
                      </a:r>
                      <a:endParaRPr lang="en-US" sz="1800" dirty="0"/>
                    </a:p>
                  </a:txBody>
                  <a:tcPr marT="45717" marB="4571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a:t>Follow up with: </a:t>
                      </a:r>
                      <a:r>
                        <a:rPr lang="en-US" sz="1800" i="1" baseline="0" dirty="0"/>
                        <a:t>Identifying areas for which you still have confusion will help focus your study and identify areas to seek help from peers and the teacher. This monitoring of your understanding is an important step in the SRL process.</a:t>
                      </a:r>
                    </a:p>
                  </a:txBody>
                  <a:tcPr marT="45717" marB="45717"/>
                </a:tc>
                <a:extLst>
                  <a:ext uri="{0D108BD9-81ED-4DB2-BD59-A6C34878D82A}">
                    <a16:rowId xmlns:a16="http://schemas.microsoft.com/office/drawing/2014/main" val="10001"/>
                  </a:ext>
                </a:extLst>
              </a:tr>
            </a:tbl>
          </a:graphicData>
        </a:graphic>
      </p:graphicFrame>
      <p:sp>
        <p:nvSpPr>
          <p:cNvPr id="26640" name="Rectangle 3">
            <a:extLst>
              <a:ext uri="{FF2B5EF4-FFF2-40B4-BE49-F238E27FC236}">
                <a16:creationId xmlns:a16="http://schemas.microsoft.com/office/drawing/2014/main" id="{27D1CAF6-91B1-8901-6B77-D82522A9F68E}"/>
              </a:ext>
            </a:extLst>
          </p:cNvPr>
          <p:cNvSpPr>
            <a:spLocks noChangeArrowheads="1"/>
          </p:cNvSpPr>
          <p:nvPr/>
        </p:nvSpPr>
        <p:spPr bwMode="auto">
          <a:xfrm>
            <a:off x="-26988" y="3352800"/>
            <a:ext cx="2971801" cy="35052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 name="Rectangle 2">
            <a:extLst>
              <a:ext uri="{FF2B5EF4-FFF2-40B4-BE49-F238E27FC236}">
                <a16:creationId xmlns:a16="http://schemas.microsoft.com/office/drawing/2014/main" id="{92906E27-F157-A9FF-9044-36D2BE1755CD}"/>
              </a:ext>
            </a:extLst>
          </p:cNvPr>
          <p:cNvSpPr>
            <a:spLocks noChangeArrowheads="1"/>
          </p:cNvSpPr>
          <p:nvPr/>
        </p:nvSpPr>
        <p:spPr bwMode="auto">
          <a:xfrm>
            <a:off x="2944813" y="3352800"/>
            <a:ext cx="2998787" cy="3505200"/>
          </a:xfrm>
          <a:prstGeom prst="rect">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 name="Rectangle 7">
            <a:extLst>
              <a:ext uri="{FF2B5EF4-FFF2-40B4-BE49-F238E27FC236}">
                <a16:creationId xmlns:a16="http://schemas.microsoft.com/office/drawing/2014/main" id="{792528C4-C155-8704-2203-40192A8941C0}"/>
              </a:ext>
            </a:extLst>
          </p:cNvPr>
          <p:cNvSpPr>
            <a:spLocks noChangeArrowheads="1"/>
          </p:cNvSpPr>
          <p:nvPr/>
        </p:nvSpPr>
        <p:spPr bwMode="auto">
          <a:xfrm>
            <a:off x="5943600" y="3352800"/>
            <a:ext cx="2998788" cy="3505200"/>
          </a:xfrm>
          <a:prstGeom prst="rect">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 name="TextBox 6">
            <a:extLst>
              <a:ext uri="{FF2B5EF4-FFF2-40B4-BE49-F238E27FC236}">
                <a16:creationId xmlns:a16="http://schemas.microsoft.com/office/drawing/2014/main" id="{E0DAB8C9-3267-05F4-424B-18DC5B4DB48B}"/>
              </a:ext>
            </a:extLst>
          </p:cNvPr>
          <p:cNvSpPr txBox="1">
            <a:spLocks noChangeArrowheads="1"/>
          </p:cNvSpPr>
          <p:nvPr/>
        </p:nvSpPr>
        <p:spPr bwMode="auto">
          <a:xfrm>
            <a:off x="2933700" y="3451225"/>
            <a:ext cx="29987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chemeClr val="bg1"/>
                </a:solidFill>
              </a:rPr>
              <a:t>How could a teacher </a:t>
            </a:r>
            <a:r>
              <a:rPr lang="en-US" altLang="en-US" u="sng">
                <a:solidFill>
                  <a:schemeClr val="bg1"/>
                </a:solidFill>
              </a:rPr>
              <a:t>implicitly</a:t>
            </a:r>
            <a:r>
              <a:rPr lang="en-US" altLang="en-US">
                <a:solidFill>
                  <a:schemeClr val="bg1"/>
                </a:solidFill>
              </a:rPr>
              <a:t> support students monitoring of understanding?</a:t>
            </a:r>
          </a:p>
        </p:txBody>
      </p:sp>
      <p:sp>
        <p:nvSpPr>
          <p:cNvPr id="10" name="TextBox 9">
            <a:extLst>
              <a:ext uri="{FF2B5EF4-FFF2-40B4-BE49-F238E27FC236}">
                <a16:creationId xmlns:a16="http://schemas.microsoft.com/office/drawing/2014/main" id="{2A80363C-36D6-2F7F-5978-094BD4417DD3}"/>
              </a:ext>
            </a:extLst>
          </p:cNvPr>
          <p:cNvSpPr txBox="1">
            <a:spLocks noChangeArrowheads="1"/>
          </p:cNvSpPr>
          <p:nvPr/>
        </p:nvSpPr>
        <p:spPr bwMode="auto">
          <a:xfrm>
            <a:off x="5905500" y="3451225"/>
            <a:ext cx="29987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chemeClr val="bg1"/>
                </a:solidFill>
              </a:rPr>
              <a:t>How could a teacher </a:t>
            </a:r>
            <a:r>
              <a:rPr lang="en-US" altLang="en-US" u="sng">
                <a:solidFill>
                  <a:schemeClr val="bg1"/>
                </a:solidFill>
              </a:rPr>
              <a:t>explicitly</a:t>
            </a:r>
            <a:r>
              <a:rPr lang="en-US" altLang="en-US">
                <a:solidFill>
                  <a:schemeClr val="bg1"/>
                </a:solidFill>
              </a:rPr>
              <a:t> support students monitoring of understanding?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0" nodeType="clickEffect">
                                  <p:stCondLst>
                                    <p:cond delay="0"/>
                                  </p:stCondLst>
                                  <p:childTnLst>
                                    <p:animEffect transition="out" filter="blinds(horizont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2">
            <a:extLst>
              <a:ext uri="{FF2B5EF4-FFF2-40B4-BE49-F238E27FC236}">
                <a16:creationId xmlns:a16="http://schemas.microsoft.com/office/drawing/2014/main" id="{CE203B0B-0820-199F-313D-5265035D4DB0}"/>
              </a:ext>
            </a:extLst>
          </p:cNvPr>
          <p:cNvSpPr txBox="1">
            <a:spLocks noChangeArrowheads="1"/>
          </p:cNvSpPr>
          <p:nvPr/>
        </p:nvSpPr>
        <p:spPr bwMode="auto">
          <a:xfrm>
            <a:off x="-39688" y="609600"/>
            <a:ext cx="8001001"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000"/>
              <a:t>How do you explicitly support SRL in the classroom </a:t>
            </a:r>
            <a:r>
              <a:rPr lang="en-US" altLang="en-US" sz="2000"/>
              <a:t>(III)</a:t>
            </a:r>
          </a:p>
        </p:txBody>
      </p:sp>
      <p:sp>
        <p:nvSpPr>
          <p:cNvPr id="4" name="TextBox 3">
            <a:extLst>
              <a:ext uri="{FF2B5EF4-FFF2-40B4-BE49-F238E27FC236}">
                <a16:creationId xmlns:a16="http://schemas.microsoft.com/office/drawing/2014/main" id="{87F2F38A-ACE3-6378-1047-9E8907C9233C}"/>
              </a:ext>
            </a:extLst>
          </p:cNvPr>
          <p:cNvSpPr txBox="1">
            <a:spLocks noChangeArrowheads="1"/>
          </p:cNvSpPr>
          <p:nvPr/>
        </p:nvSpPr>
        <p:spPr bwMode="auto">
          <a:xfrm>
            <a:off x="-26988" y="1981200"/>
            <a:ext cx="9170988" cy="4894263"/>
          </a:xfrm>
          <a:prstGeom prst="rect">
            <a:avLst/>
          </a:prstGeom>
          <a:noFill/>
          <a:ln>
            <a:noFill/>
          </a:ln>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914400" indent="-4572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lgn="ctr">
              <a:defRPr/>
            </a:pPr>
            <a:r>
              <a:rPr lang="en-US" altLang="en-US" sz="3000" b="1" dirty="0"/>
              <a:t>Gallery Walk…</a:t>
            </a:r>
          </a:p>
          <a:p>
            <a:pPr marL="0" indent="0" algn="ctr">
              <a:defRPr/>
            </a:pPr>
            <a:r>
              <a:rPr lang="en-US" altLang="en-US" b="1" i="1" dirty="0"/>
              <a:t>with specific strategies, assignments and pedagogies</a:t>
            </a:r>
          </a:p>
          <a:p>
            <a:pPr marL="0" indent="0" algn="ctr">
              <a:defRPr/>
            </a:pPr>
            <a:endParaRPr lang="en-US" altLang="en-US" sz="3000" b="1" i="1" dirty="0"/>
          </a:p>
          <a:p>
            <a:pPr>
              <a:buFontTx/>
              <a:buAutoNum type="arabicParenBoth"/>
              <a:defRPr/>
            </a:pPr>
            <a:r>
              <a:rPr lang="en-US" altLang="en-US" sz="2600" i="1" dirty="0"/>
              <a:t>Have you been asked to do this activity? If so, in what context?</a:t>
            </a:r>
          </a:p>
          <a:p>
            <a:pPr>
              <a:buFontTx/>
              <a:buAutoNum type="arabicParenBoth"/>
              <a:defRPr/>
            </a:pPr>
            <a:endParaRPr lang="en-US" altLang="en-US" sz="2600" i="1" dirty="0"/>
          </a:p>
          <a:p>
            <a:pPr>
              <a:buFontTx/>
              <a:buAutoNum type="arabicParenBoth"/>
              <a:defRPr/>
            </a:pPr>
            <a:r>
              <a:rPr lang="en-US" altLang="en-US" sz="2600" i="1" dirty="0"/>
              <a:t>How does this activity support SRL? What phases of SRL?</a:t>
            </a:r>
          </a:p>
          <a:p>
            <a:pPr>
              <a:buFontTx/>
              <a:buAutoNum type="arabicParenBoth"/>
              <a:defRPr/>
            </a:pPr>
            <a:endParaRPr lang="en-US" altLang="en-US" sz="2600" i="1" dirty="0"/>
          </a:p>
          <a:p>
            <a:pPr>
              <a:buFontTx/>
              <a:buAutoNum type="arabicParenBoth"/>
              <a:defRPr/>
            </a:pPr>
            <a:r>
              <a:rPr lang="en-US" altLang="en-US" sz="2600" i="1" dirty="0"/>
              <a:t>To what extent do you think this activity would be effective for your content area and/or developmental group?</a:t>
            </a:r>
          </a:p>
          <a:p>
            <a:pPr marL="457200" lvl="1" indent="0">
              <a:defRPr/>
            </a:pPr>
            <a:endParaRPr lang="en-US" altLang="en-US" sz="2000"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A picture containing timeline&#10;&#10;Description automatically generated">
            <a:extLst>
              <a:ext uri="{FF2B5EF4-FFF2-40B4-BE49-F238E27FC236}">
                <a16:creationId xmlns:a16="http://schemas.microsoft.com/office/drawing/2014/main" id="{11813973-CD31-3776-A4EE-9D0A0D865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2484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C24024E-4EF7-387E-2D1C-EA608213F189}"/>
              </a:ext>
            </a:extLst>
          </p:cNvPr>
          <p:cNvSpPr txBox="1">
            <a:spLocks noChangeArrowheads="1"/>
          </p:cNvSpPr>
          <p:nvPr/>
        </p:nvSpPr>
        <p:spPr bwMode="auto">
          <a:xfrm>
            <a:off x="-20638" y="136525"/>
            <a:ext cx="8021638" cy="5899150"/>
          </a:xfrm>
          <a:prstGeom prst="rect">
            <a:avLst/>
          </a:prstGeom>
          <a:noFill/>
          <a:ln>
            <a:noFill/>
          </a:ln>
        </p:spPr>
        <p:txBody>
          <a:bodyPr lIns="82283" tIns="82283" rIns="82283" bIns="82283"/>
          <a:lstStyle>
            <a:lvl1pPr>
              <a:defRPr sz="2400">
                <a:solidFill>
                  <a:schemeClr val="tx1"/>
                </a:solidFill>
                <a:latin typeface="Arial" panose="020B0604020202020204" pitchFamily="34" charset="0"/>
                <a:ea typeface="ＭＳ Ｐゴシック" panose="020B0600070205080204" pitchFamily="34" charset="-128"/>
              </a:defRPr>
            </a:lvl1pPr>
            <a:lvl2pPr marL="1014413" indent="-352425">
              <a:defRPr sz="2400">
                <a:solidFill>
                  <a:schemeClr val="tx1"/>
                </a:solidFill>
                <a:latin typeface="Arial" panose="020B0604020202020204" pitchFamily="34" charset="0"/>
                <a:ea typeface="ＭＳ Ｐゴシック" panose="020B0600070205080204" pitchFamily="34" charset="-128"/>
              </a:defRPr>
            </a:lvl2pPr>
            <a:lvl3pPr marL="1522413" indent="-352425">
              <a:defRPr sz="2400">
                <a:solidFill>
                  <a:schemeClr val="tx1"/>
                </a:solidFill>
                <a:latin typeface="Arial" panose="020B0604020202020204" pitchFamily="34" charset="0"/>
                <a:ea typeface="ＭＳ Ｐゴシック" panose="020B0600070205080204" pitchFamily="34" charset="-128"/>
              </a:defRPr>
            </a:lvl3pPr>
            <a:lvl4pPr marL="2030413" indent="-352425">
              <a:defRPr sz="2400">
                <a:solidFill>
                  <a:schemeClr val="tx1"/>
                </a:solidFill>
                <a:latin typeface="Arial" panose="020B0604020202020204" pitchFamily="34" charset="0"/>
                <a:ea typeface="ＭＳ Ｐゴシック" panose="020B0600070205080204" pitchFamily="34" charset="-128"/>
              </a:defRPr>
            </a:lvl4pPr>
            <a:lvl5pPr marL="2538413" indent="-352425">
              <a:defRPr sz="2400">
                <a:solidFill>
                  <a:schemeClr val="tx1"/>
                </a:solidFill>
                <a:latin typeface="Arial" panose="020B0604020202020204" pitchFamily="34" charset="0"/>
                <a:ea typeface="ＭＳ Ｐゴシック" panose="020B0600070205080204" pitchFamily="34" charset="-128"/>
              </a:defRPr>
            </a:lvl5pPr>
            <a:lvl6pPr marL="2995613" indent="-352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452813" indent="-352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910013" indent="-352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367213" indent="-352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50000"/>
              </a:lnSpc>
              <a:buSzPts val="1800"/>
              <a:buFont typeface="Wingdings" pitchFamily="2" charset="2"/>
              <a:buNone/>
            </a:pPr>
            <a:endParaRPr lang="en-US" altLang="en-US" sz="2100" i="1">
              <a:latin typeface="Verdana" panose="020B0604030504040204" pitchFamily="34" charset="0"/>
            </a:endParaRPr>
          </a:p>
          <a:p>
            <a:pPr>
              <a:lnSpc>
                <a:spcPct val="150000"/>
              </a:lnSpc>
              <a:buSzPts val="1800"/>
              <a:buFont typeface="Wingdings" pitchFamily="2" charset="2"/>
              <a:buChar char="l"/>
            </a:pPr>
            <a:r>
              <a:rPr lang="en-US" altLang="en-US" sz="1700" b="1">
                <a:latin typeface="Verdana" panose="020B0604030504040204" pitchFamily="34" charset="0"/>
              </a:rPr>
              <a:t> Class Discussion/ Lecture wrappers</a:t>
            </a:r>
            <a:r>
              <a:rPr lang="en-US" altLang="en-US" sz="1700">
                <a:latin typeface="Verdana" panose="020B0604030504040204" pitchFamily="34" charset="0"/>
              </a:rPr>
              <a:t>: </a:t>
            </a:r>
          </a:p>
          <a:p>
            <a:pPr lvl="1">
              <a:lnSpc>
                <a:spcPct val="150000"/>
              </a:lnSpc>
              <a:buSzPts val="1800"/>
              <a:buFont typeface="Wingdings" pitchFamily="2" charset="2"/>
              <a:buChar char="l"/>
            </a:pPr>
            <a:r>
              <a:rPr lang="en-US" altLang="en-US" sz="1500" b="1">
                <a:latin typeface="Verdana" panose="020B0604030504040204" pitchFamily="34" charset="0"/>
              </a:rPr>
              <a:t>What</a:t>
            </a:r>
            <a:r>
              <a:rPr lang="en-US" altLang="en-US" sz="1500">
                <a:latin typeface="Verdana" panose="020B0604030504040204" pitchFamily="34" charset="0"/>
              </a:rPr>
              <a:t> do you believe are the 3 most important points, concepts, topics (etc) from today’s class?</a:t>
            </a:r>
          </a:p>
          <a:p>
            <a:pPr lvl="1">
              <a:lnSpc>
                <a:spcPct val="150000"/>
              </a:lnSpc>
              <a:buSzPts val="1800"/>
              <a:buFont typeface="Wingdings" pitchFamily="2" charset="2"/>
              <a:buChar char="l"/>
            </a:pPr>
            <a:r>
              <a:rPr lang="en-US" altLang="en-US" sz="1500" b="1">
                <a:latin typeface="Verdana" panose="020B0604030504040204" pitchFamily="34" charset="0"/>
              </a:rPr>
              <a:t>Why</a:t>
            </a:r>
            <a:r>
              <a:rPr lang="en-US" altLang="en-US" sz="1500">
                <a:latin typeface="Verdana" panose="020B0604030504040204" pitchFamily="34" charset="0"/>
              </a:rPr>
              <a:t> do you believe these points, concepts, topic (etc) are the most important?</a:t>
            </a:r>
          </a:p>
          <a:p>
            <a:pPr lvl="1">
              <a:lnSpc>
                <a:spcPct val="150000"/>
              </a:lnSpc>
              <a:buSzPts val="1800"/>
              <a:buFont typeface="Wingdings" pitchFamily="2" charset="2"/>
              <a:buChar char="l"/>
            </a:pPr>
            <a:r>
              <a:rPr lang="en-US" altLang="en-US" sz="1500">
                <a:latin typeface="Verdana" panose="020B0604030504040204" pitchFamily="34" charset="0"/>
              </a:rPr>
              <a:t>Discuss in small groups and/or as class</a:t>
            </a:r>
          </a:p>
          <a:p>
            <a:pPr lvl="1">
              <a:lnSpc>
                <a:spcPct val="150000"/>
              </a:lnSpc>
              <a:buSzPts val="1800"/>
              <a:buFont typeface="Wingdings" pitchFamily="2" charset="2"/>
              <a:buChar char="l"/>
            </a:pPr>
            <a:r>
              <a:rPr lang="en-US" altLang="en-US" sz="1500">
                <a:latin typeface="Verdana" panose="020B0604030504040204" pitchFamily="34" charset="0"/>
              </a:rPr>
              <a:t>Convergence with regular opportunity</a:t>
            </a:r>
          </a:p>
          <a:p>
            <a:pPr lvl="1">
              <a:lnSpc>
                <a:spcPct val="150000"/>
              </a:lnSpc>
              <a:buSzPts val="1800"/>
              <a:buFont typeface="Wingdings" pitchFamily="2" charset="2"/>
              <a:buChar char="l"/>
            </a:pPr>
            <a:endParaRPr lang="en-US" altLang="en-US" sz="1800">
              <a:latin typeface="Verdana" panose="020B0604030504040204" pitchFamily="34" charset="0"/>
            </a:endParaRPr>
          </a:p>
          <a:p>
            <a:pPr>
              <a:lnSpc>
                <a:spcPct val="150000"/>
              </a:lnSpc>
              <a:buSzPts val="1800"/>
              <a:buFont typeface="Wingdings" pitchFamily="2" charset="2"/>
              <a:buChar char="l"/>
            </a:pPr>
            <a:r>
              <a:rPr lang="en-US" altLang="en-US" sz="1700" b="1">
                <a:latin typeface="Verdana" panose="020B0604030504040204" pitchFamily="34" charset="0"/>
              </a:rPr>
              <a:t> Assignment (exam, performance, assignments) wrappers: </a:t>
            </a:r>
          </a:p>
          <a:p>
            <a:pPr lvl="1">
              <a:lnSpc>
                <a:spcPct val="150000"/>
              </a:lnSpc>
              <a:buSzPts val="1800"/>
              <a:buFont typeface="Wingdings" pitchFamily="2" charset="2"/>
              <a:buChar char="l"/>
            </a:pPr>
            <a:r>
              <a:rPr lang="en-US" altLang="en-US" sz="1500">
                <a:latin typeface="Verdana" panose="020B0604030504040204" pitchFamily="34" charset="0"/>
              </a:rPr>
              <a:t>What score do believe you will earn on the the assignment? (or for ungrading/non-scored assignment – what type of feedback do you think you will receive?)</a:t>
            </a:r>
          </a:p>
          <a:p>
            <a:pPr lvl="1">
              <a:lnSpc>
                <a:spcPct val="150000"/>
              </a:lnSpc>
              <a:buSzPts val="1800"/>
              <a:buFont typeface="Wingdings" pitchFamily="2" charset="2"/>
              <a:buChar char="l"/>
            </a:pPr>
            <a:r>
              <a:rPr lang="en-US" altLang="en-US" sz="1500">
                <a:latin typeface="Verdana" panose="020B0604030504040204" pitchFamily="34" charset="0"/>
              </a:rPr>
              <a:t>How did you prepare for this assignment, performance, etc? (strategies, time, study environment)</a:t>
            </a:r>
          </a:p>
          <a:p>
            <a:pPr lvl="1">
              <a:lnSpc>
                <a:spcPct val="150000"/>
              </a:lnSpc>
              <a:buSzPts val="1800"/>
              <a:buFont typeface="Wingdings" pitchFamily="2" charset="2"/>
              <a:buChar char="l"/>
            </a:pPr>
            <a:r>
              <a:rPr lang="en-US" altLang="en-US" sz="1500">
                <a:latin typeface="Verdana" panose="020B0604030504040204" pitchFamily="34" charset="0"/>
              </a:rPr>
              <a:t>What worked well in preparing for this assignment and what should change for future assignments? </a:t>
            </a:r>
          </a:p>
          <a:p>
            <a:pPr lvl="1">
              <a:lnSpc>
                <a:spcPct val="150000"/>
              </a:lnSpc>
              <a:buSzPts val="1800"/>
              <a:buFont typeface="Arial" panose="020B0604020202020204" pitchFamily="34" charset="0"/>
              <a:buNone/>
            </a:pPr>
            <a:endParaRPr lang="en-US" altLang="en-US" sz="1500">
              <a:latin typeface="Verdana" panose="020B0604030504040204" pitchFamily="34" charset="0"/>
            </a:endParaRPr>
          </a:p>
        </p:txBody>
      </p:sp>
      <p:sp>
        <p:nvSpPr>
          <p:cNvPr id="29698" name="Google Shape;267;p18">
            <a:extLst>
              <a:ext uri="{FF2B5EF4-FFF2-40B4-BE49-F238E27FC236}">
                <a16:creationId xmlns:a16="http://schemas.microsoft.com/office/drawing/2014/main" id="{80152E23-9250-AEF7-A23C-EA44C9C5A7B1}"/>
              </a:ext>
            </a:extLst>
          </p:cNvPr>
          <p:cNvSpPr>
            <a:spLocks noGrp="1" noChangeArrowheads="1"/>
          </p:cNvSpPr>
          <p:nvPr>
            <p:ph type="title"/>
          </p:nvPr>
        </p:nvSpPr>
        <p:spPr>
          <a:xfrm>
            <a:off x="0" y="33338"/>
            <a:ext cx="8521700" cy="573087"/>
          </a:xfrm>
        </p:spPr>
        <p:txBody>
          <a:bodyPr/>
          <a:lstStyle/>
          <a:p>
            <a:pPr algn="ctr">
              <a:spcBef>
                <a:spcPct val="0"/>
              </a:spcBef>
              <a:spcAft>
                <a:spcPct val="0"/>
              </a:spcAft>
            </a:pPr>
            <a:r>
              <a:rPr lang="en-US" altLang="en-US" sz="2700">
                <a:ea typeface="ＭＳ Ｐゴシック" panose="020B0600070205080204" pitchFamily="34" charset="-128"/>
              </a:rPr>
              <a:t>Wrappers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descr="Text&#10;&#10;Description automatically generated">
            <a:extLst>
              <a:ext uri="{FF2B5EF4-FFF2-40B4-BE49-F238E27FC236}">
                <a16:creationId xmlns:a16="http://schemas.microsoft.com/office/drawing/2014/main" id="{B1CDA040-DB19-F7AC-C9B8-AC65A86A9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165225"/>
            <a:ext cx="3017837"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Text Box 8">
            <a:extLst>
              <a:ext uri="{FF2B5EF4-FFF2-40B4-BE49-F238E27FC236}">
                <a16:creationId xmlns:a16="http://schemas.microsoft.com/office/drawing/2014/main" id="{5E97A301-B716-1217-1E26-786A5D24382D}"/>
              </a:ext>
            </a:extLst>
          </p:cNvPr>
          <p:cNvSpPr txBox="1">
            <a:spLocks noChangeArrowheads="1"/>
          </p:cNvSpPr>
          <p:nvPr/>
        </p:nvSpPr>
        <p:spPr bwMode="auto">
          <a:xfrm>
            <a:off x="3994150" y="1141413"/>
            <a:ext cx="4527550" cy="5030787"/>
          </a:xfrm>
          <a:prstGeom prst="rect">
            <a:avLst/>
          </a:prstGeom>
          <a:solidFill>
            <a:schemeClr val="bg1"/>
          </a:solidFill>
          <a:ln w="6350">
            <a:solidFill>
              <a:srgbClr val="000000"/>
            </a:solidFill>
            <a:miter lim="800000"/>
            <a:headEnd/>
            <a:tailEnd/>
          </a:ln>
        </p:spPr>
        <p:txBody>
          <a:bodyPr/>
          <a:lstStyle>
            <a:lvl1pPr>
              <a:lnSpc>
                <a:spcPct val="150000"/>
              </a:lnSpc>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nSpc>
                <a:spcPct val="150000"/>
              </a:lnSpc>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ctr">
              <a:lnSpc>
                <a:spcPct val="100000"/>
              </a:lnSpc>
              <a:buFont typeface="Symbol" pitchFamily="2" charset="2"/>
              <a:buChar char=""/>
              <a:defRPr/>
            </a:pPr>
            <a:r>
              <a:rPr lang="en-US" altLang="en-US" sz="2700" b="1" i="1" u="sng" dirty="0">
                <a:solidFill>
                  <a:srgbClr val="333333"/>
                </a:solidFill>
                <a:latin typeface="Times New Roman" panose="02020603050405020304" pitchFamily="18" charset="0"/>
                <a:ea typeface="ヒラギノ角ゴ ProN W3" panose="020B0300000000000000" pitchFamily="34" charset="-128"/>
              </a:rPr>
              <a:t>Thumbs up</a:t>
            </a:r>
            <a:r>
              <a:rPr lang="en-US" altLang="en-US" sz="2700" b="1" dirty="0">
                <a:solidFill>
                  <a:srgbClr val="333333"/>
                </a:solidFill>
                <a:latin typeface="Times New Roman" panose="02020603050405020304" pitchFamily="18" charset="0"/>
                <a:ea typeface="ヒラギノ角ゴ ProN W3" panose="020B0300000000000000" pitchFamily="34" charset="-128"/>
              </a:rPr>
              <a:t> </a:t>
            </a:r>
            <a:r>
              <a:rPr lang="en-US" altLang="en-US" sz="2700" dirty="0">
                <a:solidFill>
                  <a:srgbClr val="333333"/>
                </a:solidFill>
                <a:latin typeface="Times New Roman" panose="02020603050405020304" pitchFamily="18" charset="0"/>
                <a:ea typeface="ヒラギノ角ゴ ProN W3" panose="020B0300000000000000" pitchFamily="34" charset="-128"/>
              </a:rPr>
              <a:t>(“I understand”), </a:t>
            </a:r>
            <a:r>
              <a:rPr lang="en-US" altLang="en-US" sz="2700" b="1" i="1" u="sng" dirty="0">
                <a:solidFill>
                  <a:srgbClr val="333333"/>
                </a:solidFill>
                <a:latin typeface="Times New Roman" panose="02020603050405020304" pitchFamily="18" charset="0"/>
                <a:ea typeface="ヒラギノ角ゴ ProN W3" panose="020B0300000000000000" pitchFamily="34" charset="-128"/>
              </a:rPr>
              <a:t>Thumbs in the middle</a:t>
            </a:r>
            <a:r>
              <a:rPr lang="en-US" altLang="en-US" sz="2700" b="1" dirty="0">
                <a:solidFill>
                  <a:srgbClr val="333333"/>
                </a:solidFill>
                <a:latin typeface="Times New Roman" panose="02020603050405020304" pitchFamily="18" charset="0"/>
                <a:ea typeface="ヒラギノ角ゴ ProN W3" panose="020B0300000000000000" pitchFamily="34" charset="-128"/>
              </a:rPr>
              <a:t> </a:t>
            </a:r>
            <a:r>
              <a:rPr lang="en-US" altLang="en-US" sz="2700" dirty="0">
                <a:solidFill>
                  <a:srgbClr val="333333"/>
                </a:solidFill>
                <a:latin typeface="Times New Roman" panose="02020603050405020304" pitchFamily="18" charset="0"/>
                <a:ea typeface="ヒラギノ角ゴ ProN W3" panose="020B0300000000000000" pitchFamily="34" charset="-128"/>
              </a:rPr>
              <a:t>(“I understand, but have questions”), </a:t>
            </a:r>
            <a:r>
              <a:rPr lang="en-US" altLang="en-US" sz="2700" b="1" i="1" u="sng" dirty="0">
                <a:solidFill>
                  <a:srgbClr val="333333"/>
                </a:solidFill>
                <a:latin typeface="Times New Roman" panose="02020603050405020304" pitchFamily="18" charset="0"/>
                <a:ea typeface="ヒラギノ角ゴ ProN W3" panose="020B0300000000000000" pitchFamily="34" charset="-128"/>
              </a:rPr>
              <a:t>Thumbs down</a:t>
            </a:r>
            <a:r>
              <a:rPr lang="en-US" altLang="en-US" sz="2700" b="1" dirty="0">
                <a:solidFill>
                  <a:srgbClr val="333333"/>
                </a:solidFill>
                <a:latin typeface="Times New Roman" panose="02020603050405020304" pitchFamily="18" charset="0"/>
                <a:ea typeface="ヒラギノ角ゴ ProN W3" panose="020B0300000000000000" pitchFamily="34" charset="-128"/>
              </a:rPr>
              <a:t> </a:t>
            </a:r>
            <a:r>
              <a:rPr lang="en-US" altLang="en-US" sz="2700" dirty="0">
                <a:solidFill>
                  <a:srgbClr val="333333"/>
                </a:solidFill>
                <a:latin typeface="Times New Roman" panose="02020603050405020304" pitchFamily="18" charset="0"/>
                <a:ea typeface="ヒラギノ角ゴ ProN W3" panose="020B0300000000000000" pitchFamily="34" charset="-128"/>
              </a:rPr>
              <a:t>(“I do not understand”)</a:t>
            </a:r>
          </a:p>
          <a:p>
            <a:pPr algn="ctr">
              <a:lnSpc>
                <a:spcPct val="100000"/>
              </a:lnSpc>
              <a:buFont typeface="Symbol" pitchFamily="2" charset="2"/>
              <a:buChar char=""/>
              <a:defRPr/>
            </a:pPr>
            <a:endParaRPr lang="en-US" altLang="en-US" sz="2700" dirty="0">
              <a:solidFill>
                <a:srgbClr val="000000"/>
              </a:solidFill>
              <a:latin typeface="Times New Roman" panose="02020603050405020304" pitchFamily="18" charset="0"/>
              <a:ea typeface="ヒラギノ角ゴ ProN W3" panose="020B0300000000000000" pitchFamily="34" charset="-128"/>
            </a:endParaRPr>
          </a:p>
          <a:p>
            <a:pPr algn="ctr">
              <a:lnSpc>
                <a:spcPct val="100000"/>
              </a:lnSpc>
              <a:buFont typeface="Symbol" pitchFamily="2" charset="2"/>
              <a:buChar char=""/>
              <a:defRPr/>
            </a:pPr>
            <a:r>
              <a:rPr lang="en-US" altLang="en-US" sz="2700" b="1" i="1" u="sng" dirty="0">
                <a:solidFill>
                  <a:srgbClr val="333333"/>
                </a:solidFill>
                <a:latin typeface="Times New Roman" panose="02020603050405020304" pitchFamily="18" charset="0"/>
                <a:ea typeface="ヒラギノ角ゴ ProN W3" panose="020B0300000000000000" pitchFamily="34" charset="-128"/>
              </a:rPr>
              <a:t>Exit slip</a:t>
            </a:r>
            <a:r>
              <a:rPr lang="en-US" altLang="en-US" sz="2700" b="1" dirty="0">
                <a:solidFill>
                  <a:srgbClr val="333333"/>
                </a:solidFill>
                <a:latin typeface="Times New Roman" panose="02020603050405020304" pitchFamily="18" charset="0"/>
                <a:ea typeface="ヒラギノ角ゴ ProN W3" panose="020B0300000000000000" pitchFamily="34" charset="-128"/>
              </a:rPr>
              <a:t> </a:t>
            </a:r>
            <a:r>
              <a:rPr lang="en-US" altLang="en-US" sz="2700" dirty="0">
                <a:solidFill>
                  <a:srgbClr val="333333"/>
                </a:solidFill>
                <a:latin typeface="Times New Roman" panose="02020603050405020304" pitchFamily="18" charset="0"/>
                <a:ea typeface="ヒラギノ角ゴ ProN W3" panose="020B0300000000000000" pitchFamily="34" charset="-128"/>
              </a:rPr>
              <a:t>with each objective from the class and </a:t>
            </a:r>
            <a:r>
              <a:rPr lang="en-US" altLang="en-US" sz="2700" b="1" i="1" u="sng" dirty="0">
                <a:solidFill>
                  <a:srgbClr val="333333"/>
                </a:solidFill>
                <a:latin typeface="Times New Roman" panose="02020603050405020304" pitchFamily="18" charset="0"/>
                <a:ea typeface="ヒラギノ角ゴ ProN W3" panose="020B0300000000000000" pitchFamily="34" charset="-128"/>
              </a:rPr>
              <a:t>images (or numbers</a:t>
            </a:r>
            <a:r>
              <a:rPr lang="en-US" altLang="en-US" sz="2700" b="1" dirty="0">
                <a:solidFill>
                  <a:srgbClr val="333333"/>
                </a:solidFill>
                <a:latin typeface="Times New Roman" panose="02020603050405020304" pitchFamily="18" charset="0"/>
                <a:ea typeface="ヒラギノ角ゴ ProN W3" panose="020B0300000000000000" pitchFamily="34" charset="-128"/>
              </a:rPr>
              <a:t>) </a:t>
            </a:r>
            <a:r>
              <a:rPr lang="en-US" altLang="en-US" sz="2700" dirty="0">
                <a:solidFill>
                  <a:srgbClr val="333333"/>
                </a:solidFill>
                <a:latin typeface="Times New Roman" panose="02020603050405020304" pitchFamily="18" charset="0"/>
                <a:ea typeface="ヒラギノ角ゴ ProN W3" panose="020B0300000000000000" pitchFamily="34" charset="-128"/>
              </a:rPr>
              <a:t>indicating level of comprehension. Students complete exit slip at the end of class. </a:t>
            </a:r>
            <a:endParaRPr lang="en-US" altLang="en-US" sz="2700" dirty="0">
              <a:solidFill>
                <a:srgbClr val="000000"/>
              </a:solidFill>
              <a:latin typeface="Times New Roman" panose="02020603050405020304" pitchFamily="18" charset="0"/>
              <a:ea typeface="ヒラギノ角ゴ ProN W3" panose="020B0300000000000000" pitchFamily="34" charset="-128"/>
            </a:endParaRPr>
          </a:p>
          <a:p>
            <a:pPr>
              <a:lnSpc>
                <a:spcPct val="100000"/>
              </a:lnSpc>
              <a:buFontTx/>
              <a:buNone/>
              <a:defRPr/>
            </a:pPr>
            <a:r>
              <a:rPr lang="en-US" altLang="en-US" sz="1080" dirty="0">
                <a:solidFill>
                  <a:srgbClr val="000000"/>
                </a:solidFill>
                <a:latin typeface="Times New Roman" panose="02020603050405020304" pitchFamily="18" charset="0"/>
                <a:ea typeface="ヒラギノ角ゴ ProN W3" panose="020B0300000000000000" pitchFamily="34" charset="-128"/>
              </a:rPr>
              <a:t> </a:t>
            </a:r>
          </a:p>
        </p:txBody>
      </p:sp>
      <p:sp>
        <p:nvSpPr>
          <p:cNvPr id="31747" name="Google Shape;267;p18">
            <a:extLst>
              <a:ext uri="{FF2B5EF4-FFF2-40B4-BE49-F238E27FC236}">
                <a16:creationId xmlns:a16="http://schemas.microsoft.com/office/drawing/2014/main" id="{B3AF618A-4EA5-F0BD-185C-B5A52592D0F7}"/>
              </a:ext>
            </a:extLst>
          </p:cNvPr>
          <p:cNvSpPr>
            <a:spLocks noGrp="1" noChangeArrowheads="1"/>
          </p:cNvSpPr>
          <p:nvPr>
            <p:ph type="title"/>
          </p:nvPr>
        </p:nvSpPr>
        <p:spPr>
          <a:xfrm>
            <a:off x="0" y="0"/>
            <a:ext cx="8521700" cy="573088"/>
          </a:xfrm>
        </p:spPr>
        <p:txBody>
          <a:bodyPr/>
          <a:lstStyle/>
          <a:p>
            <a:pPr algn="ctr">
              <a:spcBef>
                <a:spcPct val="0"/>
              </a:spcBef>
              <a:spcAft>
                <a:spcPct val="0"/>
              </a:spcAft>
            </a:pPr>
            <a:r>
              <a:rPr lang="en-US" altLang="en-US" sz="2700">
                <a:ea typeface="ＭＳ Ｐゴシック" panose="020B0600070205080204" pitchFamily="34" charset="-128"/>
              </a:rPr>
              <a:t>Signals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45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2-11 at 2.32.49 PM.png">
            <a:extLst>
              <a:ext uri="{FF2B5EF4-FFF2-40B4-BE49-F238E27FC236}">
                <a16:creationId xmlns:a16="http://schemas.microsoft.com/office/drawing/2014/main" id="{F23339BE-C888-0EB6-7720-A08EDDDB99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508125"/>
            <a:ext cx="2379663"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reen Shot 2015-02-11 at 2.32.49 PM.png">
            <a:extLst>
              <a:ext uri="{FF2B5EF4-FFF2-40B4-BE49-F238E27FC236}">
                <a16:creationId xmlns:a16="http://schemas.microsoft.com/office/drawing/2014/main" id="{58D25160-EDE3-37BD-99C1-1ECA24B034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3787775"/>
            <a:ext cx="25146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BC1729E-817D-74BA-93FA-6BF716DA1098}"/>
              </a:ext>
            </a:extLst>
          </p:cNvPr>
          <p:cNvSpPr txBox="1">
            <a:spLocks noChangeArrowheads="1"/>
          </p:cNvSpPr>
          <p:nvPr/>
        </p:nvSpPr>
        <p:spPr bwMode="auto">
          <a:xfrm>
            <a:off x="182563" y="925513"/>
            <a:ext cx="3429000" cy="425450"/>
          </a:xfrm>
          <a:prstGeom prst="rect">
            <a:avLst/>
          </a:prstGeom>
          <a:noFill/>
          <a:ln>
            <a:noFill/>
          </a:ln>
        </p:spPr>
        <p:txBody>
          <a:bodyPr>
            <a:spAutoFit/>
          </a:bodyPr>
          <a:lstStyle>
            <a:lvl1pPr>
              <a:lnSpc>
                <a:spcPct val="150000"/>
              </a:lnSpc>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nSpc>
                <a:spcPct val="150000"/>
              </a:lnSpc>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nSpc>
                <a:spcPct val="100000"/>
              </a:lnSpc>
              <a:buFontTx/>
              <a:buNone/>
              <a:defRPr/>
            </a:pPr>
            <a:r>
              <a:rPr lang="en-US" altLang="en-US" sz="2160">
                <a:latin typeface="Arial" panose="020B0604020202020204" pitchFamily="34" charset="0"/>
                <a:ea typeface="ＭＳ Ｐゴシック" panose="020B0600070205080204" pitchFamily="34" charset="-128"/>
              </a:rPr>
              <a:t>I understand….</a:t>
            </a:r>
          </a:p>
        </p:txBody>
      </p:sp>
      <p:sp>
        <p:nvSpPr>
          <p:cNvPr id="10" name="TextBox 9">
            <a:extLst>
              <a:ext uri="{FF2B5EF4-FFF2-40B4-BE49-F238E27FC236}">
                <a16:creationId xmlns:a16="http://schemas.microsoft.com/office/drawing/2014/main" id="{107EDF13-9C05-570D-7C5A-D9D1ED5362FF}"/>
              </a:ext>
            </a:extLst>
          </p:cNvPr>
          <p:cNvSpPr txBox="1">
            <a:spLocks noChangeArrowheads="1"/>
          </p:cNvSpPr>
          <p:nvPr/>
        </p:nvSpPr>
        <p:spPr bwMode="auto">
          <a:xfrm>
            <a:off x="103188" y="3265488"/>
            <a:ext cx="3429000" cy="423862"/>
          </a:xfrm>
          <a:prstGeom prst="rect">
            <a:avLst/>
          </a:prstGeom>
          <a:noFill/>
          <a:ln>
            <a:noFill/>
          </a:ln>
        </p:spPr>
        <p:txBody>
          <a:bodyPr>
            <a:spAutoFit/>
          </a:bodyPr>
          <a:lstStyle>
            <a:lvl1pPr>
              <a:lnSpc>
                <a:spcPct val="150000"/>
              </a:lnSpc>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nSpc>
                <a:spcPct val="150000"/>
              </a:lnSpc>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nSpc>
                <a:spcPct val="100000"/>
              </a:lnSpc>
              <a:buFontTx/>
              <a:buNone/>
              <a:defRPr/>
            </a:pPr>
            <a:r>
              <a:rPr lang="en-US" altLang="en-US" sz="2160">
                <a:latin typeface="Arial" panose="020B0604020202020204" pitchFamily="34" charset="0"/>
                <a:ea typeface="ＭＳ Ｐゴシック" panose="020B0600070205080204" pitchFamily="34" charset="-128"/>
              </a:rPr>
              <a:t>I do </a:t>
            </a:r>
            <a:r>
              <a:rPr lang="en-US" altLang="en-US" sz="2160" b="1">
                <a:latin typeface="Arial" panose="020B0604020202020204" pitchFamily="34" charset="0"/>
                <a:ea typeface="ＭＳ Ｐゴシック" panose="020B0600070205080204" pitchFamily="34" charset="-128"/>
              </a:rPr>
              <a:t>NOT</a:t>
            </a:r>
            <a:r>
              <a:rPr lang="en-US" altLang="en-US" sz="2160">
                <a:latin typeface="Arial" panose="020B0604020202020204" pitchFamily="34" charset="0"/>
                <a:ea typeface="ＭＳ Ｐゴシック" panose="020B0600070205080204" pitchFamily="34" charset="-128"/>
              </a:rPr>
              <a:t> understand….</a:t>
            </a:r>
          </a:p>
        </p:txBody>
      </p:sp>
      <p:pic>
        <p:nvPicPr>
          <p:cNvPr id="11" name="Picture 10" descr="Text, letter&#10;&#10;Description automatically generated">
            <a:extLst>
              <a:ext uri="{FF2B5EF4-FFF2-40B4-BE49-F238E27FC236}">
                <a16:creationId xmlns:a16="http://schemas.microsoft.com/office/drawing/2014/main" id="{BABBB90D-0148-6EF6-7EE2-1743075B8D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5538" y="782638"/>
            <a:ext cx="1947862"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1">
            <a:extLst>
              <a:ext uri="{FF2B5EF4-FFF2-40B4-BE49-F238E27FC236}">
                <a16:creationId xmlns:a16="http://schemas.microsoft.com/office/drawing/2014/main" id="{E585BAD8-A4B0-AB71-2D80-7A4EB8CC162E}"/>
              </a:ext>
            </a:extLst>
          </p:cNvPr>
          <p:cNvSpPr txBox="1"/>
          <p:nvPr/>
        </p:nvSpPr>
        <p:spPr>
          <a:xfrm>
            <a:off x="3200400" y="3298825"/>
            <a:ext cx="5418138" cy="2468563"/>
          </a:xfrm>
          <a:prstGeom prst="rect">
            <a:avLst/>
          </a:prstGeom>
          <a:solidFill>
            <a:schemeClr val="lt1"/>
          </a:solidFill>
          <a:ln w="6350">
            <a:solidFill>
              <a:prstClr val="black"/>
            </a:solidFill>
          </a:ln>
        </p:spPr>
        <p:txBody>
          <a:bodyPr/>
          <a:lstStyle/>
          <a:p>
            <a:pPr marL="411480">
              <a:spcBef>
                <a:spcPts val="0"/>
              </a:spcBef>
              <a:spcAft>
                <a:spcPts val="0"/>
              </a:spcAft>
              <a:defRPr/>
            </a:pPr>
            <a:r>
              <a:rPr lang="en-US" sz="1620" dirty="0">
                <a:latin typeface="Times New Roman" panose="02020603050405020304" pitchFamily="18" charset="0"/>
                <a:ea typeface="Calibri" panose="020F0502020204030204" pitchFamily="34" charset="0"/>
                <a:cs typeface="Mangal" panose="02040503050203030202" pitchFamily="18" charset="0"/>
              </a:rPr>
              <a:t> </a:t>
            </a:r>
          </a:p>
          <a:p>
            <a:pPr marL="308610" indent="-308610">
              <a:spcBef>
                <a:spcPts val="0"/>
              </a:spcBef>
              <a:spcAft>
                <a:spcPts val="0"/>
              </a:spcAft>
              <a:buFont typeface="Symbol" pitchFamily="2" charset="2"/>
              <a:buChar char=""/>
              <a:defRPr/>
            </a:pPr>
            <a:r>
              <a:rPr lang="en-US" sz="1620" dirty="0">
                <a:latin typeface="Times New Roman" panose="02020603050405020304" pitchFamily="18" charset="0"/>
                <a:ea typeface="Calibri" panose="020F0502020204030204" pitchFamily="34" charset="0"/>
                <a:cs typeface="Mangal" panose="02040503050203030202" pitchFamily="18" charset="0"/>
              </a:rPr>
              <a:t>What questions, ideas and/or feelings did this class raise for you?</a:t>
            </a:r>
          </a:p>
          <a:p>
            <a:pPr>
              <a:spcBef>
                <a:spcPts val="0"/>
              </a:spcBef>
              <a:spcAft>
                <a:spcPts val="0"/>
              </a:spcAft>
              <a:defRPr/>
            </a:pPr>
            <a:r>
              <a:rPr lang="en-US" sz="1620" dirty="0">
                <a:latin typeface="Times New Roman" panose="02020603050405020304" pitchFamily="18" charset="0"/>
                <a:ea typeface="Calibri" panose="020F0502020204030204" pitchFamily="34" charset="0"/>
                <a:cs typeface="Mangal" panose="02040503050203030202" pitchFamily="18" charset="0"/>
              </a:rPr>
              <a:t> </a:t>
            </a:r>
          </a:p>
          <a:p>
            <a:pPr marL="308610" indent="-308610">
              <a:spcBef>
                <a:spcPts val="0"/>
              </a:spcBef>
              <a:spcAft>
                <a:spcPts val="0"/>
              </a:spcAft>
              <a:buFont typeface="Symbol" pitchFamily="2" charset="2"/>
              <a:buChar char=""/>
              <a:defRPr/>
            </a:pPr>
            <a:r>
              <a:rPr lang="en-US" sz="1620" dirty="0">
                <a:latin typeface="Times New Roman" panose="02020603050405020304" pitchFamily="18" charset="0"/>
                <a:ea typeface="Calibri" panose="020F0502020204030204" pitchFamily="34" charset="0"/>
                <a:cs typeface="Mangal" panose="02040503050203030202" pitchFamily="18" charset="0"/>
              </a:rPr>
              <a:t>What was your favorite moment of this class? Why? What was the least favorite moment of this class? Why?</a:t>
            </a:r>
          </a:p>
          <a:p>
            <a:pPr>
              <a:spcBef>
                <a:spcPts val="0"/>
              </a:spcBef>
              <a:spcAft>
                <a:spcPts val="0"/>
              </a:spcAft>
              <a:defRPr/>
            </a:pPr>
            <a:r>
              <a:rPr lang="en-US" sz="1620" dirty="0">
                <a:latin typeface="Times New Roman" panose="02020603050405020304" pitchFamily="18" charset="0"/>
                <a:ea typeface="Calibri" panose="020F0502020204030204" pitchFamily="34" charset="0"/>
                <a:cs typeface="Mangal" panose="02040503050203030202" pitchFamily="18" charset="0"/>
              </a:rPr>
              <a:t> </a:t>
            </a:r>
          </a:p>
          <a:p>
            <a:pPr marL="308610" indent="-308610">
              <a:spcBef>
                <a:spcPts val="0"/>
              </a:spcBef>
              <a:spcAft>
                <a:spcPts val="0"/>
              </a:spcAft>
              <a:buFont typeface="Symbol" pitchFamily="2" charset="2"/>
              <a:buChar char=""/>
              <a:defRPr/>
            </a:pPr>
            <a:r>
              <a:rPr lang="en-US" sz="1620" dirty="0">
                <a:latin typeface="Times New Roman" panose="02020603050405020304" pitchFamily="18" charset="0"/>
                <a:ea typeface="Calibri" panose="020F0502020204030204" pitchFamily="34" charset="0"/>
                <a:cs typeface="Mangal" panose="02040503050203030202" pitchFamily="18" charset="0"/>
              </a:rPr>
              <a:t>Evaluate your participation in class today. What did you do well? What could you do differently next class?</a:t>
            </a:r>
          </a:p>
          <a:p>
            <a:pPr>
              <a:spcBef>
                <a:spcPts val="0"/>
              </a:spcBef>
              <a:spcAft>
                <a:spcPts val="0"/>
              </a:spcAft>
              <a:defRPr/>
            </a:pPr>
            <a:r>
              <a:rPr lang="en-US" sz="1620" dirty="0">
                <a:latin typeface="Times New Roman" panose="02020603050405020304" pitchFamily="18" charset="0"/>
                <a:ea typeface="Calibri" panose="020F0502020204030204" pitchFamily="34" charset="0"/>
                <a:cs typeface="Mangal" panose="02040503050203030202" pitchFamily="18" charset="0"/>
              </a:rPr>
              <a:t> </a:t>
            </a:r>
          </a:p>
        </p:txBody>
      </p:sp>
      <p:sp>
        <p:nvSpPr>
          <p:cNvPr id="33799" name="Google Shape;267;p18">
            <a:extLst>
              <a:ext uri="{FF2B5EF4-FFF2-40B4-BE49-F238E27FC236}">
                <a16:creationId xmlns:a16="http://schemas.microsoft.com/office/drawing/2014/main" id="{51B6E38E-D4B0-6C27-B19A-D092F0FF8BF4}"/>
              </a:ext>
            </a:extLst>
          </p:cNvPr>
          <p:cNvSpPr>
            <a:spLocks noGrp="1" noChangeArrowheads="1"/>
          </p:cNvSpPr>
          <p:nvPr>
            <p:ph type="title"/>
          </p:nvPr>
        </p:nvSpPr>
        <p:spPr>
          <a:xfrm>
            <a:off x="0" y="33338"/>
            <a:ext cx="8521700" cy="573087"/>
          </a:xfrm>
        </p:spPr>
        <p:txBody>
          <a:bodyPr/>
          <a:lstStyle/>
          <a:p>
            <a:pPr algn="ctr">
              <a:spcBef>
                <a:spcPct val="0"/>
              </a:spcBef>
              <a:spcAft>
                <a:spcPct val="0"/>
              </a:spcAft>
            </a:pPr>
            <a:r>
              <a:rPr lang="en-US" altLang="en-US" sz="2700">
                <a:ea typeface="ＭＳ Ｐゴシック" panose="020B0600070205080204" pitchFamily="34" charset="-128"/>
              </a:rPr>
              <a:t>Exit Cards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71A427-8FFC-036D-C3F5-362C41C2EA09}"/>
              </a:ext>
            </a:extLst>
          </p:cNvPr>
          <p:cNvSpPr txBox="1">
            <a:spLocks noChangeArrowheads="1"/>
          </p:cNvSpPr>
          <p:nvPr/>
        </p:nvSpPr>
        <p:spPr bwMode="auto">
          <a:xfrm>
            <a:off x="152400" y="1981200"/>
            <a:ext cx="7951788" cy="4062413"/>
          </a:xfrm>
          <a:prstGeom prst="rect">
            <a:avLst/>
          </a:prstGeom>
          <a:noFill/>
          <a:ln>
            <a:noFill/>
          </a:ln>
        </p:spPr>
        <p:txBody>
          <a:bodyPr>
            <a:spAutoFit/>
          </a:bodyPr>
          <a:lstStyle>
            <a:lvl1pPr indent="-457200">
              <a:defRPr sz="2400">
                <a:solidFill>
                  <a:schemeClr val="tx1"/>
                </a:solidFill>
                <a:latin typeface="Arial" panose="020B0604020202020204" pitchFamily="34" charset="0"/>
                <a:ea typeface="ＭＳ Ｐゴシック" panose="020B0600070205080204" pitchFamily="34" charset="-128"/>
              </a:defRPr>
            </a:lvl1pPr>
            <a:lvl2pPr marL="914400" indent="-4572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n-US" altLang="en-US" sz="3000" b="1" dirty="0">
                <a:latin typeface="Times New Roman" panose="02020603050405020304" pitchFamily="18" charset="0"/>
                <a:ea typeface="Calibri" panose="020F0502020204030204" pitchFamily="34" charset="0"/>
                <a:cs typeface="Mangal" panose="02040503050203030202" pitchFamily="18" charset="0"/>
              </a:rPr>
              <a:t>Reading Reflection Prompts: </a:t>
            </a:r>
            <a:r>
              <a:rPr lang="en-US" altLang="en-US" sz="3000" dirty="0">
                <a:latin typeface="Times New Roman" panose="02020603050405020304" pitchFamily="18" charset="0"/>
                <a:ea typeface="Calibri" panose="020F0502020204030204" pitchFamily="34" charset="0"/>
                <a:cs typeface="Mangal" panose="02040503050203030202" pitchFamily="18" charset="0"/>
              </a:rPr>
              <a:t> Questions used to combat passive engagement with reading:</a:t>
            </a:r>
          </a:p>
          <a:p>
            <a:pPr>
              <a:defRPr/>
            </a:pPr>
            <a:endParaRPr lang="en-US" altLang="en-US" dirty="0">
              <a:latin typeface="Times New Roman" panose="02020603050405020304" pitchFamily="18" charset="0"/>
              <a:ea typeface="Calibri" panose="020F0502020204030204" pitchFamily="34" charset="0"/>
              <a:cs typeface="Mangal" panose="02040503050203030202" pitchFamily="18" charset="0"/>
            </a:endParaRPr>
          </a:p>
          <a:p>
            <a:pPr marL="57150" indent="-514350" algn="ctr">
              <a:buFontTx/>
              <a:buAutoNum type="arabicParenBoth"/>
              <a:defRPr/>
            </a:pPr>
            <a:r>
              <a:rPr lang="en-US" altLang="en-US" sz="3000" dirty="0">
                <a:latin typeface="Times New Roman" panose="02020603050405020304" pitchFamily="18" charset="0"/>
                <a:ea typeface="Calibri" panose="020F0502020204030204" pitchFamily="34" charset="0"/>
                <a:cs typeface="Mangal" panose="02040503050203030202" pitchFamily="18" charset="0"/>
              </a:rPr>
              <a:t>What was the main point?</a:t>
            </a:r>
          </a:p>
          <a:p>
            <a:pPr marL="57150" indent="-514350" algn="ctr">
              <a:buFontTx/>
              <a:buAutoNum type="arabicParenBoth"/>
              <a:defRPr/>
            </a:pPr>
            <a:endParaRPr lang="en-US" altLang="en-US" sz="3000" dirty="0">
              <a:latin typeface="Times New Roman" panose="02020603050405020304" pitchFamily="18" charset="0"/>
              <a:ea typeface="Calibri" panose="020F0502020204030204" pitchFamily="34" charset="0"/>
              <a:cs typeface="Mangal" panose="02040503050203030202" pitchFamily="18" charset="0"/>
            </a:endParaRPr>
          </a:p>
          <a:p>
            <a:pPr algn="ctr">
              <a:defRPr/>
            </a:pPr>
            <a:r>
              <a:rPr lang="en-US" altLang="en-US" sz="3000" dirty="0">
                <a:latin typeface="Times New Roman" panose="02020603050405020304" pitchFamily="18" charset="0"/>
                <a:ea typeface="Calibri" panose="020F0502020204030204" pitchFamily="34" charset="0"/>
                <a:cs typeface="Mangal" panose="02040503050203030202" pitchFamily="18" charset="0"/>
              </a:rPr>
              <a:t>(2) What did you find surprising?</a:t>
            </a:r>
          </a:p>
          <a:p>
            <a:pPr algn="ctr">
              <a:defRPr/>
            </a:pPr>
            <a:endParaRPr lang="en-US" altLang="en-US" sz="3000" dirty="0">
              <a:latin typeface="Times New Roman" panose="02020603050405020304" pitchFamily="18" charset="0"/>
              <a:ea typeface="Calibri" panose="020F0502020204030204" pitchFamily="34" charset="0"/>
              <a:cs typeface="Mangal" panose="02040503050203030202" pitchFamily="18" charset="0"/>
            </a:endParaRPr>
          </a:p>
          <a:p>
            <a:pPr algn="ctr">
              <a:defRPr/>
            </a:pPr>
            <a:r>
              <a:rPr lang="en-US" altLang="en-US" sz="3000" dirty="0">
                <a:latin typeface="Times New Roman" panose="02020603050405020304" pitchFamily="18" charset="0"/>
                <a:ea typeface="Calibri" panose="020F0502020204030204" pitchFamily="34" charset="0"/>
                <a:cs typeface="Mangal" panose="02040503050203030202" pitchFamily="18" charset="0"/>
              </a:rPr>
              <a:t>(3) What did you find confusing?</a:t>
            </a:r>
          </a:p>
          <a:p>
            <a:pPr>
              <a:defRPr/>
            </a:pPr>
            <a:endParaRPr lang="en-US" altLang="en-US" dirty="0">
              <a:latin typeface="Times New Roman" panose="02020603050405020304" pitchFamily="18" charset="0"/>
              <a:ea typeface="Calibri" panose="020F0502020204030204" pitchFamily="34" charset="0"/>
              <a:cs typeface="Mangal" panose="02040503050203030202"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C29492-9064-07CE-068F-0001C9FD2835}"/>
              </a:ext>
            </a:extLst>
          </p:cNvPr>
          <p:cNvSpPr txBox="1">
            <a:spLocks noChangeArrowheads="1"/>
          </p:cNvSpPr>
          <p:nvPr/>
        </p:nvSpPr>
        <p:spPr bwMode="auto">
          <a:xfrm>
            <a:off x="0" y="114300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000" b="1">
                <a:solidFill>
                  <a:srgbClr val="000000"/>
                </a:solidFill>
                <a:latin typeface="GillSans" panose="020B0A02020104020203" pitchFamily="34" charset="77"/>
                <a:ea typeface="ヒラギノ角ゴ ProN W3" pitchFamily="1" charset="-128"/>
                <a:cs typeface="Verdana" panose="020B0604030504040204" pitchFamily="34" charset="0"/>
              </a:rPr>
              <a:t>Structured Notes</a:t>
            </a:r>
          </a:p>
        </p:txBody>
      </p:sp>
      <p:sp>
        <p:nvSpPr>
          <p:cNvPr id="8" name="TextBox 7">
            <a:extLst>
              <a:ext uri="{FF2B5EF4-FFF2-40B4-BE49-F238E27FC236}">
                <a16:creationId xmlns:a16="http://schemas.microsoft.com/office/drawing/2014/main" id="{244710F0-3879-84D4-0DDB-0E0ECFDB821C}"/>
              </a:ext>
            </a:extLst>
          </p:cNvPr>
          <p:cNvSpPr txBox="1">
            <a:spLocks noChangeArrowheads="1"/>
          </p:cNvSpPr>
          <p:nvPr/>
        </p:nvSpPr>
        <p:spPr bwMode="auto">
          <a:xfrm>
            <a:off x="4964113" y="2765425"/>
            <a:ext cx="4114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buFont typeface="Arial" panose="020B0604020202020204" pitchFamily="34" charset="0"/>
              <a:buChar char="•"/>
            </a:pPr>
            <a:r>
              <a:rPr lang="en-US" altLang="en-US"/>
              <a:t>Notes are divided into two columns. </a:t>
            </a:r>
          </a:p>
          <a:p>
            <a:pPr algn="ctr">
              <a:buFont typeface="Arial" panose="020B0604020202020204" pitchFamily="34" charset="0"/>
              <a:buChar char="•"/>
            </a:pPr>
            <a:r>
              <a:rPr lang="en-US" altLang="en-US"/>
              <a:t>The note-taking column on </a:t>
            </a:r>
            <a:r>
              <a:rPr lang="en-US" altLang="en-US" u="sng"/>
              <a:t>right</a:t>
            </a:r>
            <a:r>
              <a:rPr lang="en-US" altLang="en-US"/>
              <a:t>: </a:t>
            </a:r>
            <a:r>
              <a:rPr lang="en-US" altLang="en-US" b="1"/>
              <a:t>Content</a:t>
            </a:r>
          </a:p>
          <a:p>
            <a:pPr algn="ctr">
              <a:buFont typeface="Arial" panose="020B0604020202020204" pitchFamily="34" charset="0"/>
              <a:buChar char="•"/>
            </a:pPr>
            <a:r>
              <a:rPr lang="en-US" altLang="en-US"/>
              <a:t>The note-taking column on </a:t>
            </a:r>
            <a:r>
              <a:rPr lang="en-US" altLang="en-US" u="sng"/>
              <a:t>left</a:t>
            </a:r>
            <a:r>
              <a:rPr lang="en-US" altLang="en-US"/>
              <a:t>: </a:t>
            </a:r>
            <a:r>
              <a:rPr lang="en-US" altLang="en-US" b="1"/>
              <a:t>Questions about the content</a:t>
            </a:r>
          </a:p>
          <a:p>
            <a:pPr algn="ctr">
              <a:buFont typeface="Arial" panose="020B0604020202020204" pitchFamily="34" charset="0"/>
              <a:buChar char="•"/>
            </a:pPr>
            <a:r>
              <a:rPr lang="en-US" altLang="en-US"/>
              <a:t>The note-taking column on </a:t>
            </a:r>
            <a:r>
              <a:rPr lang="en-US" altLang="en-US" u="sng"/>
              <a:t>bottom:</a:t>
            </a:r>
            <a:r>
              <a:rPr lang="en-US" altLang="en-US"/>
              <a:t> </a:t>
            </a:r>
            <a:r>
              <a:rPr lang="en-US" altLang="en-US" b="1"/>
              <a:t>Summary of content</a:t>
            </a:r>
            <a:endParaRPr lang="en-US" altLang="en-US" sz="2000"/>
          </a:p>
        </p:txBody>
      </p:sp>
      <p:pic>
        <p:nvPicPr>
          <p:cNvPr id="9" name="Picture 8" descr="../../../../../Screen%20Shot%202019-06-26%20at%202.52.34%20PM">
            <a:extLst>
              <a:ext uri="{FF2B5EF4-FFF2-40B4-BE49-F238E27FC236}">
                <a16:creationId xmlns:a16="http://schemas.microsoft.com/office/drawing/2014/main" id="{531C8C9C-413E-EF59-E424-E23ED42CA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54300"/>
            <a:ext cx="43942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64153-130E-2991-6689-3EDC0D240C07}"/>
            </a:ext>
          </a:extLst>
        </p:cNvPr>
        <p:cNvGrpSpPr/>
        <p:nvPr/>
      </p:nvGrpSpPr>
      <p:grpSpPr>
        <a:xfrm>
          <a:off x="0" y="0"/>
          <a:ext cx="0" cy="0"/>
          <a:chOff x="0" y="0"/>
          <a:chExt cx="0" cy="0"/>
        </a:xfrm>
      </p:grpSpPr>
      <p:sp>
        <p:nvSpPr>
          <p:cNvPr id="16385" name="Rectangle 2">
            <a:extLst>
              <a:ext uri="{FF2B5EF4-FFF2-40B4-BE49-F238E27FC236}">
                <a16:creationId xmlns:a16="http://schemas.microsoft.com/office/drawing/2014/main" id="{05830E6D-E990-9F80-B0EC-21C2DE58CD99}"/>
              </a:ext>
            </a:extLst>
          </p:cNvPr>
          <p:cNvSpPr>
            <a:spLocks noGrp="1" noChangeArrowheads="1"/>
          </p:cNvSpPr>
          <p:nvPr>
            <p:ph type="ctrTitle"/>
          </p:nvPr>
        </p:nvSpPr>
        <p:spPr/>
        <p:txBody>
          <a:bodyPr/>
          <a:lstStyle/>
          <a:p>
            <a:pPr eaLnBrk="1" hangingPunct="1"/>
            <a:r>
              <a:rPr lang="en-US" altLang="en-US">
                <a:ea typeface="ＭＳ Ｐゴシック" panose="020B0600070205080204" pitchFamily="34" charset="-128"/>
              </a:rPr>
              <a:t>Self-Regulated Learning</a:t>
            </a:r>
          </a:p>
        </p:txBody>
      </p:sp>
      <p:sp>
        <p:nvSpPr>
          <p:cNvPr id="16386" name="Rectangle 3">
            <a:extLst>
              <a:ext uri="{FF2B5EF4-FFF2-40B4-BE49-F238E27FC236}">
                <a16:creationId xmlns:a16="http://schemas.microsoft.com/office/drawing/2014/main" id="{6D63DB18-5CC6-14CE-6958-9A70DA0D663B}"/>
              </a:ext>
            </a:extLst>
          </p:cNvPr>
          <p:cNvSpPr>
            <a:spLocks noGrp="1" noChangeArrowheads="1"/>
          </p:cNvSpPr>
          <p:nvPr>
            <p:ph type="subTitle" idx="1"/>
          </p:nvPr>
        </p:nvSpPr>
        <p:spPr>
          <a:xfrm>
            <a:off x="0" y="3049588"/>
            <a:ext cx="7097713" cy="2362200"/>
          </a:xfrm>
        </p:spPr>
        <p:txBody>
          <a:bodyPr/>
          <a:lstStyle/>
          <a:p>
            <a:pPr eaLnBrk="1" hangingPunct="1">
              <a:buFont typeface="Wingdings" pitchFamily="2" charset="2"/>
              <a:buNone/>
            </a:pPr>
            <a:r>
              <a:rPr lang="en-US" altLang="en-US">
                <a:ea typeface="ＭＳ Ｐゴシック" panose="020B0600070205080204" pitchFamily="34" charset="-128"/>
              </a:rPr>
              <a:t>EDU 330: Educational Psychology</a:t>
            </a:r>
          </a:p>
          <a:p>
            <a:pPr eaLnBrk="1" hangingPunct="1">
              <a:buFont typeface="Wingdings" pitchFamily="2" charset="2"/>
              <a:buNone/>
            </a:pPr>
            <a:r>
              <a:rPr lang="en-US" altLang="en-US">
                <a:ea typeface="ＭＳ Ｐゴシック" panose="020B0600070205080204" pitchFamily="34" charset="-128"/>
              </a:rPr>
              <a:t>Daniel Moos, PhD</a:t>
            </a:r>
          </a:p>
          <a:p>
            <a:pPr eaLnBrk="1" hangingPunct="1">
              <a:buFont typeface="Wingdings" pitchFamily="2" charset="2"/>
              <a:buNone/>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154483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2">
            <a:extLst>
              <a:ext uri="{FF2B5EF4-FFF2-40B4-BE49-F238E27FC236}">
                <a16:creationId xmlns:a16="http://schemas.microsoft.com/office/drawing/2014/main" id="{C5EAA5F1-23DF-CF0E-BF87-E091719E77E7}"/>
              </a:ext>
            </a:extLst>
          </p:cNvPr>
          <p:cNvSpPr txBox="1">
            <a:spLocks noChangeArrowheads="1"/>
          </p:cNvSpPr>
          <p:nvPr/>
        </p:nvSpPr>
        <p:spPr bwMode="auto">
          <a:xfrm>
            <a:off x="0" y="533400"/>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000"/>
              <a:t>Today’s Learning Outcomes</a:t>
            </a:r>
          </a:p>
        </p:txBody>
      </p:sp>
      <p:sp>
        <p:nvSpPr>
          <p:cNvPr id="4" name="TextBox 3">
            <a:extLst>
              <a:ext uri="{FF2B5EF4-FFF2-40B4-BE49-F238E27FC236}">
                <a16:creationId xmlns:a16="http://schemas.microsoft.com/office/drawing/2014/main" id="{AED43E87-76E2-FA94-FD2B-5899D368E0C0}"/>
              </a:ext>
            </a:extLst>
          </p:cNvPr>
          <p:cNvSpPr txBox="1">
            <a:spLocks noChangeArrowheads="1"/>
          </p:cNvSpPr>
          <p:nvPr/>
        </p:nvSpPr>
        <p:spPr bwMode="auto">
          <a:xfrm>
            <a:off x="-26988" y="2514600"/>
            <a:ext cx="9170988"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US" altLang="en-US" sz="3400"/>
              <a:t>Define Self-Regulated Learning (SRL)</a:t>
            </a:r>
          </a:p>
          <a:p>
            <a:pPr>
              <a:buFont typeface="Arial" panose="020B0604020202020204" pitchFamily="34" charset="0"/>
              <a:buChar char="•"/>
            </a:pPr>
            <a:endParaRPr lang="en-US" altLang="en-US" sz="3400"/>
          </a:p>
          <a:p>
            <a:pPr>
              <a:buFont typeface="Arial" panose="020B0604020202020204" pitchFamily="34" charset="0"/>
              <a:buChar char="•"/>
            </a:pPr>
            <a:r>
              <a:rPr lang="en-US" altLang="en-US" sz="3400"/>
              <a:t>Identify why SRL is important</a:t>
            </a:r>
          </a:p>
          <a:p>
            <a:pPr>
              <a:buFont typeface="Arial" panose="020B0604020202020204" pitchFamily="34" charset="0"/>
              <a:buChar char="•"/>
            </a:pPr>
            <a:endParaRPr lang="en-US" altLang="en-US" sz="3400"/>
          </a:p>
          <a:p>
            <a:pPr>
              <a:buFont typeface="Arial" panose="020B0604020202020204" pitchFamily="34" charset="0"/>
              <a:buChar char="•"/>
            </a:pPr>
            <a:r>
              <a:rPr lang="en-US" altLang="en-US" sz="3400"/>
              <a:t>Discuss how to explicitly support SRL for your developmental group </a:t>
            </a:r>
            <a:r>
              <a:rPr lang="en-US" altLang="en-US" sz="3400" b="1"/>
              <a:t>and</a:t>
            </a:r>
            <a:r>
              <a:rPr lang="en-US" altLang="en-US" sz="3400"/>
              <a:t> content area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2">
            <a:extLst>
              <a:ext uri="{FF2B5EF4-FFF2-40B4-BE49-F238E27FC236}">
                <a16:creationId xmlns:a16="http://schemas.microsoft.com/office/drawing/2014/main" id="{748D7B8C-EFC7-EDD3-6A83-09A59AB3D7EC}"/>
              </a:ext>
            </a:extLst>
          </p:cNvPr>
          <p:cNvSpPr txBox="1">
            <a:spLocks noChangeArrowheads="1"/>
          </p:cNvSpPr>
          <p:nvPr/>
        </p:nvSpPr>
        <p:spPr bwMode="auto">
          <a:xfrm>
            <a:off x="0" y="533400"/>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000"/>
              <a:t>Student Views of SRL</a:t>
            </a:r>
          </a:p>
        </p:txBody>
      </p:sp>
      <p:sp>
        <p:nvSpPr>
          <p:cNvPr id="4" name="TextBox 3">
            <a:extLst>
              <a:ext uri="{FF2B5EF4-FFF2-40B4-BE49-F238E27FC236}">
                <a16:creationId xmlns:a16="http://schemas.microsoft.com/office/drawing/2014/main" id="{56676E3F-A8A0-2DB0-0519-4563EC6CEC44}"/>
              </a:ext>
            </a:extLst>
          </p:cNvPr>
          <p:cNvSpPr txBox="1"/>
          <p:nvPr/>
        </p:nvSpPr>
        <p:spPr>
          <a:xfrm>
            <a:off x="-26988" y="1981200"/>
            <a:ext cx="9170988" cy="5324475"/>
          </a:xfrm>
          <a:prstGeom prst="rect">
            <a:avLst/>
          </a:prstGeom>
          <a:noFill/>
        </p:spPr>
        <p:txBody>
          <a:bodyPr>
            <a:spAutoFit/>
          </a:bodyPr>
          <a:lstStyle/>
          <a:p>
            <a:pPr>
              <a:defRPr/>
            </a:pPr>
            <a:r>
              <a:rPr lang="en-US" sz="3000" b="1" dirty="0">
                <a:latin typeface="Arial" charset="0"/>
                <a:ea typeface="ＭＳ Ｐゴシック" charset="-128"/>
              </a:rPr>
              <a:t>Many students think “learning”</a:t>
            </a:r>
            <a:r>
              <a:rPr lang="mr-IN" sz="3000" b="1" dirty="0">
                <a:latin typeface="Arial" charset="0"/>
                <a:ea typeface="ＭＳ Ｐゴシック" charset="-128"/>
              </a:rPr>
              <a:t>…</a:t>
            </a:r>
            <a:endParaRPr lang="en-US" sz="3000" b="1" dirty="0">
              <a:latin typeface="Arial" charset="0"/>
              <a:ea typeface="ＭＳ Ｐゴシック" charset="-128"/>
            </a:endParaRPr>
          </a:p>
          <a:p>
            <a:pPr marL="571500" indent="-571500">
              <a:buFont typeface="Arial" charset="0"/>
              <a:buChar char="•"/>
              <a:defRPr/>
            </a:pPr>
            <a:r>
              <a:rPr lang="en-US" sz="3000" dirty="0">
                <a:latin typeface="Arial" charset="0"/>
                <a:ea typeface="ＭＳ Ｐゴシック" charset="-128"/>
              </a:rPr>
              <a:t>Is passive </a:t>
            </a:r>
          </a:p>
          <a:p>
            <a:pPr marL="1028700" lvl="1" indent="-571500">
              <a:buFont typeface="Arial" charset="0"/>
              <a:buChar char="•"/>
              <a:defRPr/>
            </a:pPr>
            <a:r>
              <a:rPr lang="en-US" sz="3000" dirty="0">
                <a:latin typeface="Arial" charset="0"/>
                <a:ea typeface="ＭＳ Ｐゴシック" charset="-128"/>
              </a:rPr>
              <a:t>it “happens” to them and largely a product of external factors, such as instructor and instructional activities</a:t>
            </a:r>
          </a:p>
          <a:p>
            <a:pPr marL="571500" indent="-571500">
              <a:buFont typeface="Arial" charset="0"/>
              <a:buChar char="•"/>
              <a:defRPr/>
            </a:pPr>
            <a:endParaRPr lang="en-US" sz="3000" dirty="0">
              <a:latin typeface="Arial" charset="0"/>
              <a:ea typeface="ＭＳ Ｐゴシック" charset="-128"/>
            </a:endParaRPr>
          </a:p>
          <a:p>
            <a:pPr>
              <a:defRPr/>
            </a:pPr>
            <a:r>
              <a:rPr lang="en-US" sz="3000" b="1" dirty="0">
                <a:latin typeface="Arial" charset="0"/>
                <a:ea typeface="ＭＳ Ｐゴシック" charset="-128"/>
              </a:rPr>
              <a:t>Many students think the lack of learning is attributed to</a:t>
            </a:r>
            <a:r>
              <a:rPr lang="mr-IN" sz="3000" b="1" dirty="0">
                <a:latin typeface="Arial" charset="0"/>
                <a:ea typeface="ＭＳ Ｐゴシック" charset="-128"/>
              </a:rPr>
              <a:t>…</a:t>
            </a:r>
            <a:endParaRPr lang="en-US" sz="3000" b="1" dirty="0">
              <a:latin typeface="Arial" charset="0"/>
              <a:ea typeface="ＭＳ Ｐゴシック" charset="-128"/>
            </a:endParaRPr>
          </a:p>
          <a:p>
            <a:pPr marL="571500" indent="-571500">
              <a:buFont typeface="Arial" charset="0"/>
              <a:buChar char="•"/>
              <a:defRPr/>
            </a:pPr>
            <a:r>
              <a:rPr lang="en-US" sz="3000" dirty="0">
                <a:latin typeface="Arial" charset="0"/>
                <a:ea typeface="ＭＳ Ｐゴシック" charset="-128"/>
              </a:rPr>
              <a:t>Poor instruction (it is the instructor’s fault)</a:t>
            </a:r>
          </a:p>
          <a:p>
            <a:pPr marL="571500" indent="-571500">
              <a:buFont typeface="Arial" charset="0"/>
              <a:buChar char="•"/>
              <a:defRPr/>
            </a:pPr>
            <a:r>
              <a:rPr lang="en-US" sz="3000" dirty="0">
                <a:latin typeface="Arial" charset="0"/>
                <a:ea typeface="ＭＳ Ｐゴシック" charset="-128"/>
              </a:rPr>
              <a:t>Lack of innate ability (they were not “born with it”)</a:t>
            </a:r>
          </a:p>
          <a:p>
            <a:pPr marL="571500" indent="-571500">
              <a:buFont typeface="Arial" charset="0"/>
              <a:buChar char="•"/>
              <a:defRPr/>
            </a:pPr>
            <a:endParaRPr lang="en-US" sz="4000" dirty="0">
              <a:latin typeface="Arial"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a:extLst>
              <a:ext uri="{FF2B5EF4-FFF2-40B4-BE49-F238E27FC236}">
                <a16:creationId xmlns:a16="http://schemas.microsoft.com/office/drawing/2014/main" id="{C2B2C536-258A-8A53-B9B0-FE6A44D9E21F}"/>
              </a:ext>
            </a:extLst>
          </p:cNvPr>
          <p:cNvSpPr txBox="1">
            <a:spLocks noChangeArrowheads="1"/>
          </p:cNvSpPr>
          <p:nvPr/>
        </p:nvSpPr>
        <p:spPr bwMode="auto">
          <a:xfrm>
            <a:off x="0" y="533400"/>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000"/>
              <a:t>How do you define SRL? </a:t>
            </a:r>
            <a:r>
              <a:rPr lang="en-US" altLang="en-US" sz="2000"/>
              <a:t>(I)</a:t>
            </a:r>
          </a:p>
        </p:txBody>
      </p:sp>
      <p:sp>
        <p:nvSpPr>
          <p:cNvPr id="4" name="TextBox 3">
            <a:extLst>
              <a:ext uri="{FF2B5EF4-FFF2-40B4-BE49-F238E27FC236}">
                <a16:creationId xmlns:a16="http://schemas.microsoft.com/office/drawing/2014/main" id="{8EFA1F92-E3B2-B7DD-9901-D189BF59BD70}"/>
              </a:ext>
            </a:extLst>
          </p:cNvPr>
          <p:cNvSpPr txBox="1"/>
          <p:nvPr/>
        </p:nvSpPr>
        <p:spPr>
          <a:xfrm>
            <a:off x="-26988" y="1981200"/>
            <a:ext cx="9170988" cy="4708525"/>
          </a:xfrm>
          <a:prstGeom prst="rect">
            <a:avLst/>
          </a:prstGeom>
          <a:noFill/>
        </p:spPr>
        <p:txBody>
          <a:bodyPr>
            <a:spAutoFit/>
          </a:bodyPr>
          <a:lstStyle/>
          <a:p>
            <a:pPr>
              <a:defRPr/>
            </a:pPr>
            <a:r>
              <a:rPr lang="en-US" sz="3000" b="1" dirty="0">
                <a:latin typeface="Arial" charset="0"/>
                <a:ea typeface="ＭＳ Ｐゴシック" charset="-128"/>
              </a:rPr>
              <a:t>Self-Regulated Learning is</a:t>
            </a:r>
            <a:r>
              <a:rPr lang="mr-IN" sz="3000" b="1" dirty="0">
                <a:latin typeface="Arial" charset="0"/>
                <a:ea typeface="ＭＳ Ｐゴシック" charset="-128"/>
              </a:rPr>
              <a:t>…</a:t>
            </a:r>
            <a:endParaRPr lang="en-US" sz="3000" b="1" dirty="0">
              <a:latin typeface="Arial" charset="0"/>
              <a:ea typeface="ＭＳ Ｐゴシック" charset="-128"/>
            </a:endParaRPr>
          </a:p>
          <a:p>
            <a:pPr>
              <a:defRPr/>
            </a:pPr>
            <a:endParaRPr lang="en-US" sz="3000" b="1" dirty="0">
              <a:latin typeface="Arial" charset="0"/>
              <a:ea typeface="ＭＳ Ｐゴシック" charset="-128"/>
            </a:endParaRPr>
          </a:p>
          <a:p>
            <a:pPr marL="571500" indent="-571500">
              <a:buFont typeface="Arial" charset="0"/>
              <a:buChar char="•"/>
              <a:defRPr/>
            </a:pPr>
            <a:r>
              <a:rPr lang="mr-IN" sz="3000" dirty="0">
                <a:latin typeface="Arial" charset="0"/>
                <a:ea typeface="ＭＳ Ｐゴシック" charset="-128"/>
              </a:rPr>
              <a:t>…</a:t>
            </a:r>
            <a:r>
              <a:rPr lang="en-US" sz="3000" dirty="0">
                <a:latin typeface="Arial" charset="0"/>
                <a:ea typeface="ＭＳ Ｐゴシック" charset="-128"/>
              </a:rPr>
              <a:t>the conscious planning, monitoring, and evaluation of one’s learning in order to meet learning goals</a:t>
            </a:r>
          </a:p>
          <a:p>
            <a:pPr marL="571500" indent="-571500">
              <a:buFont typeface="Arial" charset="0"/>
              <a:buChar char="•"/>
              <a:defRPr/>
            </a:pPr>
            <a:endParaRPr lang="en-US" sz="3000" dirty="0">
              <a:latin typeface="Arial" charset="0"/>
              <a:ea typeface="ＭＳ Ｐゴシック" charset="-128"/>
            </a:endParaRPr>
          </a:p>
          <a:p>
            <a:pPr marL="571500" indent="-571500">
              <a:buFont typeface="Arial" charset="0"/>
              <a:buChar char="•"/>
              <a:defRPr/>
            </a:pPr>
            <a:r>
              <a:rPr lang="mr-IN" sz="3000" dirty="0">
                <a:latin typeface="Arial" charset="0"/>
                <a:ea typeface="ＭＳ Ｐゴシック" charset="-128"/>
              </a:rPr>
              <a:t>…</a:t>
            </a:r>
            <a:r>
              <a:rPr lang="en-US" sz="3000" dirty="0">
                <a:latin typeface="Arial" charset="0"/>
                <a:ea typeface="ＭＳ Ｐゴシック" charset="-128"/>
              </a:rPr>
              <a:t>multi-dimensional, multi-stage process</a:t>
            </a:r>
          </a:p>
          <a:p>
            <a:pPr marL="571500" indent="-571500">
              <a:buFont typeface="Arial" charset="0"/>
              <a:buChar char="•"/>
              <a:defRPr/>
            </a:pPr>
            <a:endParaRPr lang="en-US" sz="3000" dirty="0">
              <a:latin typeface="Arial" charset="0"/>
              <a:ea typeface="ＭＳ Ｐゴシック" charset="-128"/>
            </a:endParaRPr>
          </a:p>
          <a:p>
            <a:pPr marL="571500" indent="-571500">
              <a:buFont typeface="Arial" charset="0"/>
              <a:buChar char="•"/>
              <a:defRPr/>
            </a:pPr>
            <a:r>
              <a:rPr lang="mr-IN" sz="3000" dirty="0">
                <a:latin typeface="Arial" charset="0"/>
                <a:ea typeface="ＭＳ Ｐゴシック" charset="-128"/>
              </a:rPr>
              <a:t>…</a:t>
            </a:r>
            <a:r>
              <a:rPr lang="en-US" sz="3000" dirty="0">
                <a:latin typeface="Arial" charset="0"/>
                <a:ea typeface="ＭＳ Ｐゴシック" charset="-128"/>
              </a:rPr>
              <a:t>needs to </a:t>
            </a:r>
            <a:r>
              <a:rPr lang="en-US" sz="3000" b="1" dirty="0">
                <a:latin typeface="Arial" charset="0"/>
                <a:ea typeface="ＭＳ Ｐゴシック" charset="-128"/>
              </a:rPr>
              <a:t>learned</a:t>
            </a:r>
            <a:r>
              <a:rPr lang="en-US" sz="3000" dirty="0">
                <a:latin typeface="Arial" charset="0"/>
                <a:ea typeface="ＭＳ Ｐゴシック" charset="-128"/>
              </a:rPr>
              <a:t> (</a:t>
            </a:r>
            <a:r>
              <a:rPr lang="en-US" sz="3000" dirty="0" err="1">
                <a:latin typeface="Arial" charset="0"/>
                <a:ea typeface="ＭＳ Ｐゴシック" charset="-128"/>
              </a:rPr>
              <a:t>ie</a:t>
            </a:r>
            <a:r>
              <a:rPr lang="en-US" sz="3000" dirty="0">
                <a:latin typeface="Arial" charset="0"/>
                <a:ea typeface="ＭＳ Ｐゴシック" charset="-128"/>
              </a:rPr>
              <a:t> it does not optimally develop in the absence of </a:t>
            </a:r>
            <a:r>
              <a:rPr lang="en-US" sz="3000" b="1" dirty="0">
                <a:latin typeface="Arial" charset="0"/>
                <a:ea typeface="ＭＳ Ｐゴシック" charset="-128"/>
              </a:rPr>
              <a:t>explicit instruction</a:t>
            </a:r>
            <a:r>
              <a:rPr lang="en-US" sz="3000" dirty="0">
                <a:latin typeface="Arial" charset="0"/>
                <a:ea typeface="ＭＳ Ｐゴシック" charset="-12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2">
            <a:extLst>
              <a:ext uri="{FF2B5EF4-FFF2-40B4-BE49-F238E27FC236}">
                <a16:creationId xmlns:a16="http://schemas.microsoft.com/office/drawing/2014/main" id="{5C8AA948-B813-1EB5-961A-186F1FF1DE83}"/>
              </a:ext>
            </a:extLst>
          </p:cNvPr>
          <p:cNvSpPr txBox="1">
            <a:spLocks noChangeArrowheads="1"/>
          </p:cNvSpPr>
          <p:nvPr/>
        </p:nvSpPr>
        <p:spPr bwMode="auto">
          <a:xfrm>
            <a:off x="0" y="533400"/>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000"/>
              <a:t>How do you define SRL? </a:t>
            </a:r>
            <a:r>
              <a:rPr lang="en-US" altLang="en-US" sz="2000"/>
              <a:t>(II)</a:t>
            </a:r>
          </a:p>
        </p:txBody>
      </p:sp>
      <p:sp>
        <p:nvSpPr>
          <p:cNvPr id="21506" name="Rectangle 2">
            <a:extLst>
              <a:ext uri="{FF2B5EF4-FFF2-40B4-BE49-F238E27FC236}">
                <a16:creationId xmlns:a16="http://schemas.microsoft.com/office/drawing/2014/main" id="{C9DB3844-947C-FE72-7F0F-29E795B4B7F3}"/>
              </a:ext>
            </a:extLst>
          </p:cNvPr>
          <p:cNvSpPr>
            <a:spLocks noChangeArrowheads="1"/>
          </p:cNvSpPr>
          <p:nvPr/>
        </p:nvSpPr>
        <p:spPr bwMode="auto">
          <a:xfrm>
            <a:off x="431800" y="6229350"/>
            <a:ext cx="1905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8" name="Picture 7">
            <a:extLst>
              <a:ext uri="{FF2B5EF4-FFF2-40B4-BE49-F238E27FC236}">
                <a16:creationId xmlns:a16="http://schemas.microsoft.com/office/drawing/2014/main" id="{2DC046A0-E505-2AB4-CCEF-C88BFCE7F5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71625"/>
            <a:ext cx="8991600" cy="5334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0301C874-3B9F-30BA-3921-0B72E7550B62}"/>
              </a:ext>
            </a:extLst>
          </p:cNvPr>
          <p:cNvSpPr>
            <a:spLocks noChangeArrowheads="1"/>
          </p:cNvSpPr>
          <p:nvPr/>
        </p:nvSpPr>
        <p:spPr bwMode="auto">
          <a:xfrm>
            <a:off x="2819400" y="1676400"/>
            <a:ext cx="3581400" cy="2362200"/>
          </a:xfrm>
          <a:prstGeom prst="ellipse">
            <a:avLst/>
          </a:prstGeom>
          <a:noFill/>
          <a:ln w="79375">
            <a:solidFill>
              <a:srgbClr val="C00000"/>
            </a:solidFill>
            <a:round/>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2" name="Oval 11">
            <a:extLst>
              <a:ext uri="{FF2B5EF4-FFF2-40B4-BE49-F238E27FC236}">
                <a16:creationId xmlns:a16="http://schemas.microsoft.com/office/drawing/2014/main" id="{8FB90B3F-DB60-191B-B33E-344D727EC769}"/>
              </a:ext>
            </a:extLst>
          </p:cNvPr>
          <p:cNvSpPr>
            <a:spLocks noChangeArrowheads="1"/>
          </p:cNvSpPr>
          <p:nvPr/>
        </p:nvSpPr>
        <p:spPr bwMode="auto">
          <a:xfrm>
            <a:off x="4724400" y="4343400"/>
            <a:ext cx="3733800" cy="2362200"/>
          </a:xfrm>
          <a:prstGeom prst="ellipse">
            <a:avLst/>
          </a:prstGeom>
          <a:noFill/>
          <a:ln w="79375">
            <a:solidFill>
              <a:srgbClr val="C00000"/>
            </a:solidFill>
            <a:round/>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3" name="Oval 12">
            <a:extLst>
              <a:ext uri="{FF2B5EF4-FFF2-40B4-BE49-F238E27FC236}">
                <a16:creationId xmlns:a16="http://schemas.microsoft.com/office/drawing/2014/main" id="{119D9D42-72B9-3ED4-8D5E-246D2A6362A5}"/>
              </a:ext>
            </a:extLst>
          </p:cNvPr>
          <p:cNvSpPr>
            <a:spLocks noChangeArrowheads="1"/>
          </p:cNvSpPr>
          <p:nvPr/>
        </p:nvSpPr>
        <p:spPr bwMode="auto">
          <a:xfrm>
            <a:off x="747713" y="4352925"/>
            <a:ext cx="3519487" cy="2362200"/>
          </a:xfrm>
          <a:prstGeom prst="ellipse">
            <a:avLst/>
          </a:prstGeom>
          <a:noFill/>
          <a:ln w="79375">
            <a:solidFill>
              <a:srgbClr val="C00000"/>
            </a:solidFill>
            <a:round/>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 name="TextBox 1">
            <a:extLst>
              <a:ext uri="{FF2B5EF4-FFF2-40B4-BE49-F238E27FC236}">
                <a16:creationId xmlns:a16="http://schemas.microsoft.com/office/drawing/2014/main" id="{BA69A5CB-E20E-4A7E-44F6-6FEF6E36AAF9}"/>
              </a:ext>
            </a:extLst>
          </p:cNvPr>
          <p:cNvSpPr txBox="1">
            <a:spLocks noChangeArrowheads="1"/>
          </p:cNvSpPr>
          <p:nvPr/>
        </p:nvSpPr>
        <p:spPr bwMode="auto">
          <a:xfrm>
            <a:off x="1828800" y="4567238"/>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BEFORE</a:t>
            </a:r>
          </a:p>
        </p:txBody>
      </p:sp>
      <p:sp>
        <p:nvSpPr>
          <p:cNvPr id="14" name="TextBox 13">
            <a:extLst>
              <a:ext uri="{FF2B5EF4-FFF2-40B4-BE49-F238E27FC236}">
                <a16:creationId xmlns:a16="http://schemas.microsoft.com/office/drawing/2014/main" id="{29A608B5-B748-C99B-0BEB-045FDCCCF859}"/>
              </a:ext>
            </a:extLst>
          </p:cNvPr>
          <p:cNvSpPr txBox="1">
            <a:spLocks noChangeArrowheads="1"/>
          </p:cNvSpPr>
          <p:nvPr/>
        </p:nvSpPr>
        <p:spPr bwMode="auto">
          <a:xfrm>
            <a:off x="4000500" y="1747838"/>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DURING</a:t>
            </a:r>
          </a:p>
        </p:txBody>
      </p:sp>
      <p:sp>
        <p:nvSpPr>
          <p:cNvPr id="15" name="TextBox 14">
            <a:extLst>
              <a:ext uri="{FF2B5EF4-FFF2-40B4-BE49-F238E27FC236}">
                <a16:creationId xmlns:a16="http://schemas.microsoft.com/office/drawing/2014/main" id="{C41ACB25-8510-7CF2-D1D4-ADA44DB82A4B}"/>
              </a:ext>
            </a:extLst>
          </p:cNvPr>
          <p:cNvSpPr txBox="1">
            <a:spLocks noChangeArrowheads="1"/>
          </p:cNvSpPr>
          <p:nvPr/>
        </p:nvSpPr>
        <p:spPr bwMode="auto">
          <a:xfrm>
            <a:off x="6096000" y="4419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AFTER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1" presetClass="entr" presetSubtype="0" fill="hold" grpId="2"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grpId="1" nodeType="clickEffect">
                                  <p:stCondLst>
                                    <p:cond delay="0"/>
                                  </p:stCondLst>
                                  <p:childTnLst>
                                    <p:animEffect transition="out" filter="blinds(horizontal)">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 presetClass="entr" presetSubtype="0" fill="hold" grpId="2"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grpId="1" nodeType="clickEffect">
                                  <p:stCondLst>
                                    <p:cond delay="0"/>
                                  </p:stCondLst>
                                  <p:childTnLst>
                                    <p:animEffect transition="out" filter="blinds(horizontal)">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 presetClass="entr" presetSubtype="0" fill="hold" grpId="2"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2" grpId="0" animBg="1"/>
      <p:bldP spid="12" grpId="1" animBg="1"/>
      <p:bldP spid="12" grpId="2" animBg="1"/>
      <p:bldP spid="13" grpId="0" animBg="1"/>
      <p:bldP spid="13" grpId="1" animBg="1"/>
      <p:bldP spid="13" grpId="2" animBg="1"/>
      <p:bldP spid="2"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a:extLst>
              <a:ext uri="{FF2B5EF4-FFF2-40B4-BE49-F238E27FC236}">
                <a16:creationId xmlns:a16="http://schemas.microsoft.com/office/drawing/2014/main" id="{4734EABA-D053-A6A1-B7C0-05CEDB09DD55}"/>
              </a:ext>
            </a:extLst>
          </p:cNvPr>
          <p:cNvSpPr txBox="1">
            <a:spLocks noChangeArrowheads="1"/>
          </p:cNvSpPr>
          <p:nvPr/>
        </p:nvSpPr>
        <p:spPr bwMode="auto">
          <a:xfrm>
            <a:off x="0" y="533400"/>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000"/>
              <a:t>What does SRL look like in practice? </a:t>
            </a:r>
            <a:r>
              <a:rPr lang="en-US" altLang="en-US" sz="2000"/>
              <a:t>(I)</a:t>
            </a:r>
          </a:p>
        </p:txBody>
      </p:sp>
      <p:graphicFrame>
        <p:nvGraphicFramePr>
          <p:cNvPr id="2" name="Table 1">
            <a:extLst>
              <a:ext uri="{FF2B5EF4-FFF2-40B4-BE49-F238E27FC236}">
                <a16:creationId xmlns:a16="http://schemas.microsoft.com/office/drawing/2014/main" id="{A377AA17-3460-FF72-0F39-DCB0FDB3B4E0}"/>
              </a:ext>
            </a:extLst>
          </p:cNvPr>
          <p:cNvGraphicFramePr>
            <a:graphicFrameLocks noGrp="1"/>
          </p:cNvGraphicFramePr>
          <p:nvPr/>
        </p:nvGraphicFramePr>
        <p:xfrm>
          <a:off x="0" y="2057400"/>
          <a:ext cx="9144000" cy="513397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463038">
                <a:tc gridSpan="3">
                  <a:txBody>
                    <a:bodyPr/>
                    <a:lstStyle/>
                    <a:p>
                      <a:pPr algn="ctr"/>
                      <a:r>
                        <a:rPr lang="en-US" sz="3000" dirty="0"/>
                        <a:t>Assignment: </a:t>
                      </a:r>
                    </a:p>
                    <a:p>
                      <a:pPr algn="ctr"/>
                      <a:r>
                        <a:rPr lang="en-US" sz="3000" dirty="0"/>
                        <a:t>Read an article and watch a video in preparation for class discussion on learning styles</a:t>
                      </a:r>
                    </a:p>
                  </a:txBody>
                  <a:tcPr marT="45719" marB="45719"/>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670937">
                <a:tc>
                  <a:txBody>
                    <a:bodyPr/>
                    <a:lstStyle/>
                    <a:p>
                      <a:r>
                        <a:rPr lang="en-US" sz="1800" dirty="0"/>
                        <a:t>Planning Phase</a:t>
                      </a:r>
                    </a:p>
                    <a:p>
                      <a:r>
                        <a:rPr lang="en-US" sz="1800" dirty="0">
                          <a:solidFill>
                            <a:srgbClr val="FF0000"/>
                          </a:solidFill>
                        </a:rPr>
                        <a:t>BEFORE</a:t>
                      </a:r>
                    </a:p>
                  </a:txBody>
                  <a:tcPr marT="45719" marB="45719"/>
                </a:tc>
                <a:tc>
                  <a:txBody>
                    <a:bodyPr/>
                    <a:lstStyle/>
                    <a:p>
                      <a:pPr marL="285750" indent="-285750">
                        <a:buFont typeface="Arial" charset="0"/>
                        <a:buChar char="•"/>
                      </a:pPr>
                      <a:r>
                        <a:rPr lang="en-US" sz="1800" dirty="0"/>
                        <a:t>Analyze the learning task (difficulty</a:t>
                      </a:r>
                      <a:r>
                        <a:rPr lang="en-US" sz="1800" baseline="0" dirty="0"/>
                        <a:t> and interest)</a:t>
                      </a:r>
                    </a:p>
                    <a:p>
                      <a:pPr marL="285750" indent="-285750">
                        <a:buFont typeface="Arial" charset="0"/>
                        <a:buChar char="•"/>
                      </a:pPr>
                      <a:endParaRPr lang="en-US" sz="1800" dirty="0"/>
                    </a:p>
                    <a:p>
                      <a:pPr marL="285750" indent="-285750">
                        <a:buFont typeface="Arial" charset="0"/>
                        <a:buChar char="•"/>
                      </a:pPr>
                      <a:r>
                        <a:rPr lang="en-US" sz="1800" dirty="0"/>
                        <a:t>Activate</a:t>
                      </a:r>
                      <a:r>
                        <a:rPr lang="en-US" sz="1800" baseline="0" dirty="0"/>
                        <a:t> prior knowledge</a:t>
                      </a:r>
                    </a:p>
                    <a:p>
                      <a:endParaRPr lang="en-US" sz="1800" dirty="0"/>
                    </a:p>
                  </a:txBody>
                  <a:tcPr marT="45719" marB="45719"/>
                </a:tc>
                <a:tc>
                  <a:txBody>
                    <a:bodyPr/>
                    <a:lstStyle/>
                    <a:p>
                      <a:r>
                        <a:rPr lang="en-US" sz="1800" dirty="0"/>
                        <a:t>Skim</a:t>
                      </a:r>
                      <a:r>
                        <a:rPr lang="en-US" sz="1800" baseline="0" dirty="0"/>
                        <a:t> the article (5 minutes) and identify length of video to determine:</a:t>
                      </a:r>
                    </a:p>
                    <a:p>
                      <a:pPr marL="342900" indent="-342900">
                        <a:buAutoNum type="arabicParenBoth"/>
                      </a:pPr>
                      <a:r>
                        <a:rPr lang="en-US" sz="1400" baseline="0" dirty="0"/>
                        <a:t>How long do you think this homework will take?</a:t>
                      </a:r>
                    </a:p>
                    <a:p>
                      <a:pPr marL="342900" indent="-342900">
                        <a:buAutoNum type="arabicParenBoth"/>
                      </a:pPr>
                      <a:r>
                        <a:rPr lang="en-US" sz="1400" baseline="0" dirty="0"/>
                        <a:t>What is your interest in completing the homework? (adjust strategies as necessary)</a:t>
                      </a:r>
                    </a:p>
                    <a:p>
                      <a:pPr marL="342900" indent="-342900">
                        <a:buAutoNum type="arabicParenBoth"/>
                      </a:pPr>
                      <a:r>
                        <a:rPr lang="en-US" sz="1400" baseline="0" dirty="0"/>
                        <a:t>What do you already know about this topic and what questions do you have about the topic?</a:t>
                      </a:r>
                    </a:p>
                    <a:p>
                      <a:pPr marL="342900" indent="-342900">
                        <a:buAutoNum type="arabicParenBoth"/>
                      </a:pPr>
                      <a:r>
                        <a:rPr lang="en-US" sz="1400" baseline="0" dirty="0"/>
                        <a:t>Identify what strategies you will use to ensure </a:t>
                      </a:r>
                      <a:r>
                        <a:rPr lang="en-US" sz="1400" b="1" baseline="0" dirty="0"/>
                        <a:t>active learning</a:t>
                      </a:r>
                      <a:endParaRPr lang="en-US" sz="1400" dirty="0"/>
                    </a:p>
                  </a:txBody>
                  <a:tcPr marT="45719" marB="45719"/>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3A3E6ADA-EC42-7F26-A0A8-04B986CDB11A}"/>
              </a:ext>
            </a:extLst>
          </p:cNvPr>
          <p:cNvSpPr>
            <a:spLocks noChangeArrowheads="1"/>
          </p:cNvSpPr>
          <p:nvPr/>
        </p:nvSpPr>
        <p:spPr bwMode="auto">
          <a:xfrm>
            <a:off x="0" y="3505200"/>
            <a:ext cx="2971800" cy="35814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 name="Rectangle 4">
            <a:extLst>
              <a:ext uri="{FF2B5EF4-FFF2-40B4-BE49-F238E27FC236}">
                <a16:creationId xmlns:a16="http://schemas.microsoft.com/office/drawing/2014/main" id="{32963C3E-25C0-33BC-8AF4-492CDB446329}"/>
              </a:ext>
            </a:extLst>
          </p:cNvPr>
          <p:cNvSpPr>
            <a:spLocks noChangeArrowheads="1"/>
          </p:cNvSpPr>
          <p:nvPr/>
        </p:nvSpPr>
        <p:spPr bwMode="auto">
          <a:xfrm>
            <a:off x="3038475" y="3505200"/>
            <a:ext cx="2971800" cy="35814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 name="Rectangle 5">
            <a:extLst>
              <a:ext uri="{FF2B5EF4-FFF2-40B4-BE49-F238E27FC236}">
                <a16:creationId xmlns:a16="http://schemas.microsoft.com/office/drawing/2014/main" id="{36F4FBC1-E272-F709-1400-80E708B1C15A}"/>
              </a:ext>
            </a:extLst>
          </p:cNvPr>
          <p:cNvSpPr>
            <a:spLocks noChangeArrowheads="1"/>
          </p:cNvSpPr>
          <p:nvPr/>
        </p:nvSpPr>
        <p:spPr bwMode="auto">
          <a:xfrm>
            <a:off x="6076950" y="3478213"/>
            <a:ext cx="2971800" cy="35814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2">
            <a:extLst>
              <a:ext uri="{FF2B5EF4-FFF2-40B4-BE49-F238E27FC236}">
                <a16:creationId xmlns:a16="http://schemas.microsoft.com/office/drawing/2014/main" id="{AFAD5769-9523-3321-1F20-EE17C01C8CA4}"/>
              </a:ext>
            </a:extLst>
          </p:cNvPr>
          <p:cNvSpPr txBox="1">
            <a:spLocks noChangeArrowheads="1"/>
          </p:cNvSpPr>
          <p:nvPr/>
        </p:nvSpPr>
        <p:spPr bwMode="auto">
          <a:xfrm>
            <a:off x="0" y="533400"/>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000"/>
              <a:t>What does SRL look like in practice? </a:t>
            </a:r>
            <a:r>
              <a:rPr lang="en-US" altLang="en-US" sz="2000"/>
              <a:t>(II)</a:t>
            </a:r>
          </a:p>
        </p:txBody>
      </p:sp>
      <p:graphicFrame>
        <p:nvGraphicFramePr>
          <p:cNvPr id="2" name="Table 1">
            <a:extLst>
              <a:ext uri="{FF2B5EF4-FFF2-40B4-BE49-F238E27FC236}">
                <a16:creationId xmlns:a16="http://schemas.microsoft.com/office/drawing/2014/main" id="{2A833528-CF6F-267C-49EA-437F04E547AB}"/>
              </a:ext>
            </a:extLst>
          </p:cNvPr>
          <p:cNvGraphicFramePr>
            <a:graphicFrameLocks noGrp="1"/>
          </p:cNvGraphicFramePr>
          <p:nvPr/>
        </p:nvGraphicFramePr>
        <p:xfrm>
          <a:off x="0" y="2057400"/>
          <a:ext cx="9144000" cy="48006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732175">
                <a:tc gridSpan="3">
                  <a:txBody>
                    <a:bodyPr/>
                    <a:lstStyle/>
                    <a:p>
                      <a:pPr algn="ctr"/>
                      <a:r>
                        <a:rPr lang="en-US" sz="3000" dirty="0"/>
                        <a:t>Assignment: </a:t>
                      </a:r>
                    </a:p>
                    <a:p>
                      <a:pPr algn="ctr"/>
                      <a:r>
                        <a:rPr lang="en-US" sz="3000" dirty="0"/>
                        <a:t>Read an article and watch a video in preparation for class discussion on learning styles</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068425">
                <a:tc>
                  <a:txBody>
                    <a:bodyPr/>
                    <a:lstStyle/>
                    <a:p>
                      <a:r>
                        <a:rPr lang="en-US" dirty="0"/>
                        <a:t>Monitor/Performance Phase</a:t>
                      </a:r>
                    </a:p>
                    <a:p>
                      <a:r>
                        <a:rPr lang="en-US" dirty="0">
                          <a:solidFill>
                            <a:srgbClr val="FF0000"/>
                          </a:solidFill>
                        </a:rPr>
                        <a:t>DURING</a:t>
                      </a:r>
                    </a:p>
                  </a:txBody>
                  <a:tcPr/>
                </a:tc>
                <a:tc>
                  <a:txBody>
                    <a:bodyPr/>
                    <a:lstStyle/>
                    <a:p>
                      <a:r>
                        <a:rPr lang="en-US" dirty="0"/>
                        <a:t>Monitor:</a:t>
                      </a:r>
                    </a:p>
                    <a:p>
                      <a:pPr marL="285750" indent="-285750">
                        <a:buFont typeface="Arial" charset="0"/>
                        <a:buChar char="•"/>
                      </a:pPr>
                      <a:r>
                        <a:rPr lang="en-US" baseline="0" dirty="0"/>
                        <a:t>Effectiveness of strategies</a:t>
                      </a:r>
                    </a:p>
                    <a:p>
                      <a:pPr marL="285750" indent="-285750">
                        <a:buFont typeface="Arial" charset="0"/>
                        <a:buChar char="•"/>
                      </a:pPr>
                      <a:r>
                        <a:rPr lang="en-US" baseline="0" dirty="0"/>
                        <a:t>Monitor understanding</a:t>
                      </a:r>
                    </a:p>
                    <a:p>
                      <a:pPr marL="285750" indent="-285750">
                        <a:buFont typeface="Arial" charset="0"/>
                        <a:buChar char="•"/>
                      </a:pPr>
                      <a:r>
                        <a:rPr lang="en-US" baseline="0" dirty="0"/>
                        <a:t>Monitor motivation</a:t>
                      </a:r>
                    </a:p>
                    <a:p>
                      <a:endParaRPr lang="en-US" dirty="0"/>
                    </a:p>
                    <a:p>
                      <a:endParaRPr lang="en-US" dirty="0"/>
                    </a:p>
                  </a:txBody>
                  <a:tcPr/>
                </a:tc>
                <a:tc>
                  <a:txBody>
                    <a:bodyPr/>
                    <a:lstStyle/>
                    <a:p>
                      <a:r>
                        <a:rPr lang="en-US" baseline="0" dirty="0"/>
                        <a:t>About ½ way through article and video, ask yourself the following:</a:t>
                      </a:r>
                    </a:p>
                    <a:p>
                      <a:pPr marL="342900" indent="-342900">
                        <a:buAutoNum type="arabicParenBoth"/>
                      </a:pPr>
                      <a:r>
                        <a:rPr lang="en-US" baseline="0" dirty="0"/>
                        <a:t>What questions do you have about the content so far?</a:t>
                      </a:r>
                    </a:p>
                    <a:p>
                      <a:pPr marL="342900" indent="-342900">
                        <a:buAutoNum type="arabicParenBoth"/>
                      </a:pPr>
                      <a:r>
                        <a:rPr lang="en-US" baseline="0" dirty="0"/>
                        <a:t>Are your strategies helping you learn?</a:t>
                      </a:r>
                    </a:p>
                    <a:p>
                      <a:pPr marL="342900" indent="-342900">
                        <a:buAutoNum type="arabicParenBoth"/>
                      </a:pPr>
                      <a:r>
                        <a:rPr lang="en-US" baseline="0" dirty="0"/>
                        <a:t>What is your interest level?</a:t>
                      </a:r>
                    </a:p>
                  </a:txBody>
                  <a:tcPr/>
                </a:tc>
                <a:extLst>
                  <a:ext uri="{0D108BD9-81ED-4DB2-BD59-A6C34878D82A}">
                    <a16:rowId xmlns:a16="http://schemas.microsoft.com/office/drawing/2014/main" val="10001"/>
                  </a:ext>
                </a:extLst>
              </a:tr>
            </a:tbl>
          </a:graphicData>
        </a:graphic>
      </p:graphicFrame>
      <p:sp>
        <p:nvSpPr>
          <p:cNvPr id="4" name="Rectangle 3">
            <a:extLst>
              <a:ext uri="{FF2B5EF4-FFF2-40B4-BE49-F238E27FC236}">
                <a16:creationId xmlns:a16="http://schemas.microsoft.com/office/drawing/2014/main" id="{1677F7CA-4150-029B-78CE-EE73E692CF33}"/>
              </a:ext>
            </a:extLst>
          </p:cNvPr>
          <p:cNvSpPr>
            <a:spLocks noChangeArrowheads="1"/>
          </p:cNvSpPr>
          <p:nvPr/>
        </p:nvSpPr>
        <p:spPr bwMode="auto">
          <a:xfrm>
            <a:off x="0" y="3810000"/>
            <a:ext cx="2971800" cy="30480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 name="Rectangle 4">
            <a:extLst>
              <a:ext uri="{FF2B5EF4-FFF2-40B4-BE49-F238E27FC236}">
                <a16:creationId xmlns:a16="http://schemas.microsoft.com/office/drawing/2014/main" id="{109EC4CC-134D-7B91-FBA5-61C4F6145DEF}"/>
              </a:ext>
            </a:extLst>
          </p:cNvPr>
          <p:cNvSpPr>
            <a:spLocks noChangeArrowheads="1"/>
          </p:cNvSpPr>
          <p:nvPr/>
        </p:nvSpPr>
        <p:spPr bwMode="auto">
          <a:xfrm>
            <a:off x="3048000" y="3810000"/>
            <a:ext cx="2971800" cy="30480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 name="Rectangle 5">
            <a:extLst>
              <a:ext uri="{FF2B5EF4-FFF2-40B4-BE49-F238E27FC236}">
                <a16:creationId xmlns:a16="http://schemas.microsoft.com/office/drawing/2014/main" id="{3260AE61-FCB5-B903-35EF-2A0EAF3D7E24}"/>
              </a:ext>
            </a:extLst>
          </p:cNvPr>
          <p:cNvSpPr>
            <a:spLocks noChangeArrowheads="1"/>
          </p:cNvSpPr>
          <p:nvPr/>
        </p:nvSpPr>
        <p:spPr bwMode="auto">
          <a:xfrm>
            <a:off x="6069013" y="3789363"/>
            <a:ext cx="2971800" cy="30480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a:extLst>
              <a:ext uri="{FF2B5EF4-FFF2-40B4-BE49-F238E27FC236}">
                <a16:creationId xmlns:a16="http://schemas.microsoft.com/office/drawing/2014/main" id="{F3C0782F-B5BC-78DA-5D30-31B22CB5EA2B}"/>
              </a:ext>
            </a:extLst>
          </p:cNvPr>
          <p:cNvSpPr txBox="1">
            <a:spLocks noChangeArrowheads="1"/>
          </p:cNvSpPr>
          <p:nvPr/>
        </p:nvSpPr>
        <p:spPr bwMode="auto">
          <a:xfrm>
            <a:off x="0" y="533400"/>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000"/>
              <a:t>What does SRL look like in practice? </a:t>
            </a:r>
            <a:r>
              <a:rPr lang="en-US" altLang="en-US" sz="2000"/>
              <a:t>(III)</a:t>
            </a:r>
          </a:p>
        </p:txBody>
      </p:sp>
      <p:graphicFrame>
        <p:nvGraphicFramePr>
          <p:cNvPr id="2" name="Table 1">
            <a:extLst>
              <a:ext uri="{FF2B5EF4-FFF2-40B4-BE49-F238E27FC236}">
                <a16:creationId xmlns:a16="http://schemas.microsoft.com/office/drawing/2014/main" id="{07362206-381C-60D0-3B44-613128C625CD}"/>
              </a:ext>
            </a:extLst>
          </p:cNvPr>
          <p:cNvGraphicFramePr>
            <a:graphicFrameLocks noGrp="1"/>
          </p:cNvGraphicFramePr>
          <p:nvPr/>
        </p:nvGraphicFramePr>
        <p:xfrm>
          <a:off x="0" y="2057400"/>
          <a:ext cx="9144000" cy="48006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732175">
                <a:tc gridSpan="3">
                  <a:txBody>
                    <a:bodyPr/>
                    <a:lstStyle/>
                    <a:p>
                      <a:pPr algn="ctr"/>
                      <a:r>
                        <a:rPr lang="en-US" sz="3000" dirty="0"/>
                        <a:t>Assignment: </a:t>
                      </a:r>
                    </a:p>
                    <a:p>
                      <a:pPr algn="ctr"/>
                      <a:r>
                        <a:rPr lang="en-US" sz="3000" dirty="0"/>
                        <a:t>Read an article and watch a video in preparation for class discussion on learning styles</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068425">
                <a:tc>
                  <a:txBody>
                    <a:bodyPr/>
                    <a:lstStyle/>
                    <a:p>
                      <a:r>
                        <a:rPr lang="en-US" dirty="0"/>
                        <a:t>Reflection Phase</a:t>
                      </a:r>
                    </a:p>
                    <a:p>
                      <a:r>
                        <a:rPr lang="en-US" dirty="0">
                          <a:solidFill>
                            <a:srgbClr val="FF0000"/>
                          </a:solidFill>
                        </a:rPr>
                        <a:t>AFTER</a:t>
                      </a:r>
                    </a:p>
                  </a:txBody>
                  <a:tcPr/>
                </a:tc>
                <a:tc>
                  <a:txBody>
                    <a:bodyPr/>
                    <a:lstStyle/>
                    <a:p>
                      <a:pPr marL="285750" indent="-285750">
                        <a:buFont typeface="Arial" charset="0"/>
                        <a:buChar char="•"/>
                      </a:pPr>
                      <a:r>
                        <a:rPr lang="en-US" dirty="0"/>
                        <a:t>Evaluate/reflect on performance and learning</a:t>
                      </a:r>
                    </a:p>
                    <a:p>
                      <a:pPr marL="285750" indent="-285750">
                        <a:buFont typeface="Arial" charset="0"/>
                        <a:buChar char="•"/>
                      </a:pPr>
                      <a:r>
                        <a:rPr lang="en-US" dirty="0"/>
                        <a:t>Evaluate/reflect on learning task</a:t>
                      </a:r>
                    </a:p>
                    <a:p>
                      <a:endParaRPr lang="en-US" dirty="0"/>
                    </a:p>
                  </a:txBody>
                  <a:tcPr/>
                </a:tc>
                <a:tc>
                  <a:txBody>
                    <a:bodyPr/>
                    <a:lstStyle/>
                    <a:p>
                      <a:r>
                        <a:rPr lang="en-US" baseline="0" dirty="0"/>
                        <a:t>After completing the video/article, ask yourself the following:</a:t>
                      </a:r>
                    </a:p>
                    <a:p>
                      <a:pPr marL="342900" indent="-342900">
                        <a:buAutoNum type="arabicParenBoth"/>
                      </a:pPr>
                      <a:r>
                        <a:rPr lang="en-US" sz="1400" baseline="0" dirty="0"/>
                        <a:t>What did you learn from the video or article?</a:t>
                      </a:r>
                    </a:p>
                    <a:p>
                      <a:pPr marL="342900" indent="-342900">
                        <a:buAutoNum type="arabicParenBoth"/>
                      </a:pPr>
                      <a:r>
                        <a:rPr lang="en-US" sz="1400" baseline="0" dirty="0"/>
                        <a:t>What questions do you still have after reading the article or video?</a:t>
                      </a:r>
                    </a:p>
                    <a:p>
                      <a:pPr marL="342900" indent="-342900">
                        <a:buAutoNum type="arabicParenBoth"/>
                      </a:pPr>
                      <a:r>
                        <a:rPr lang="en-US" sz="1400" baseline="0" dirty="0"/>
                        <a:t>Were your strategies effective?</a:t>
                      </a:r>
                    </a:p>
                    <a:p>
                      <a:pPr marL="342900" indent="-342900">
                        <a:buAutoNum type="arabicParenBoth"/>
                      </a:pPr>
                      <a:r>
                        <a:rPr lang="en-US" sz="1400" baseline="0" dirty="0"/>
                        <a:t>Did the homework take as long as your predicted?</a:t>
                      </a:r>
                    </a:p>
                  </a:txBody>
                  <a:tcPr/>
                </a:tc>
                <a:extLst>
                  <a:ext uri="{0D108BD9-81ED-4DB2-BD59-A6C34878D82A}">
                    <a16:rowId xmlns:a16="http://schemas.microsoft.com/office/drawing/2014/main" val="10001"/>
                  </a:ext>
                </a:extLst>
              </a:tr>
            </a:tbl>
          </a:graphicData>
        </a:graphic>
      </p:graphicFrame>
      <p:sp>
        <p:nvSpPr>
          <p:cNvPr id="4" name="Rectangle 3">
            <a:extLst>
              <a:ext uri="{FF2B5EF4-FFF2-40B4-BE49-F238E27FC236}">
                <a16:creationId xmlns:a16="http://schemas.microsoft.com/office/drawing/2014/main" id="{84DC34B7-3D3D-EDAD-7CFF-1221379DC711}"/>
              </a:ext>
            </a:extLst>
          </p:cNvPr>
          <p:cNvSpPr>
            <a:spLocks noChangeArrowheads="1"/>
          </p:cNvSpPr>
          <p:nvPr/>
        </p:nvSpPr>
        <p:spPr bwMode="auto">
          <a:xfrm>
            <a:off x="0" y="3810000"/>
            <a:ext cx="2971800" cy="30480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 name="Rectangle 4">
            <a:extLst>
              <a:ext uri="{FF2B5EF4-FFF2-40B4-BE49-F238E27FC236}">
                <a16:creationId xmlns:a16="http://schemas.microsoft.com/office/drawing/2014/main" id="{5023F9FC-AF70-1181-7C10-43444C6D2348}"/>
              </a:ext>
            </a:extLst>
          </p:cNvPr>
          <p:cNvSpPr>
            <a:spLocks noChangeArrowheads="1"/>
          </p:cNvSpPr>
          <p:nvPr/>
        </p:nvSpPr>
        <p:spPr bwMode="auto">
          <a:xfrm>
            <a:off x="3048000" y="3786188"/>
            <a:ext cx="2971800" cy="30480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 name="Rectangle 5">
            <a:extLst>
              <a:ext uri="{FF2B5EF4-FFF2-40B4-BE49-F238E27FC236}">
                <a16:creationId xmlns:a16="http://schemas.microsoft.com/office/drawing/2014/main" id="{F9532B02-2044-0EDF-2D8F-5275E31E9117}"/>
              </a:ext>
            </a:extLst>
          </p:cNvPr>
          <p:cNvSpPr>
            <a:spLocks noChangeArrowheads="1"/>
          </p:cNvSpPr>
          <p:nvPr/>
        </p:nvSpPr>
        <p:spPr bwMode="auto">
          <a:xfrm>
            <a:off x="6081713" y="3810000"/>
            <a:ext cx="2971800" cy="30480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3096</TotalTime>
  <Words>1144</Words>
  <Application>Microsoft Macintosh PowerPoint</Application>
  <PresentationFormat>On-screen Show (4:3)</PresentationFormat>
  <Paragraphs>144</Paragraphs>
  <Slides>18</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ＭＳ Ｐゴシック</vt:lpstr>
      <vt:lpstr>Wingdings</vt:lpstr>
      <vt:lpstr>GillSans</vt:lpstr>
      <vt:lpstr>ヒラギノ角ゴ ProN W3</vt:lpstr>
      <vt:lpstr>Verdana</vt:lpstr>
      <vt:lpstr>Times New Roman</vt:lpstr>
      <vt:lpstr>Symbol</vt:lpstr>
      <vt:lpstr>Calibri</vt:lpstr>
      <vt:lpstr>Mangal</vt:lpstr>
      <vt:lpstr>Network</vt:lpstr>
      <vt:lpstr>Emotional Check-In</vt:lpstr>
      <vt:lpstr>Self-Regulated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Wrappers</vt:lpstr>
      <vt:lpstr>Signals</vt:lpstr>
      <vt:lpstr>Exit Cards</vt:lpstr>
      <vt:lpstr>PowerPoint Presentation</vt:lpstr>
      <vt:lpstr>PowerPoint Presentation</vt:lpstr>
    </vt:vector>
  </TitlesOfParts>
  <Company>Gustavus Adolphus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Educational Psychology: Developing a Professional Knowledge Base</dc:title>
  <dc:creator>Gustavus Adolphus</dc:creator>
  <cp:lastModifiedBy>Daniel Moos</cp:lastModifiedBy>
  <cp:revision>544</cp:revision>
  <dcterms:created xsi:type="dcterms:W3CDTF">2009-06-06T17:48:32Z</dcterms:created>
  <dcterms:modified xsi:type="dcterms:W3CDTF">2025-08-07T18:55:51Z</dcterms:modified>
</cp:coreProperties>
</file>