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1" r:id="rId2"/>
    <p:sldMasterId id="2147483653" r:id="rId3"/>
  </p:sldMasterIdLst>
  <p:notesMasterIdLst>
    <p:notesMasterId r:id="rId25"/>
  </p:notesMasterIdLst>
  <p:handoutMasterIdLst>
    <p:handoutMasterId r:id="rId26"/>
  </p:handoutMasterIdLst>
  <p:sldIdLst>
    <p:sldId id="412" r:id="rId4"/>
    <p:sldId id="256" r:id="rId5"/>
    <p:sldId id="392" r:id="rId6"/>
    <p:sldId id="382" r:id="rId7"/>
    <p:sldId id="405" r:id="rId8"/>
    <p:sldId id="409" r:id="rId9"/>
    <p:sldId id="391" r:id="rId10"/>
    <p:sldId id="383" r:id="rId11"/>
    <p:sldId id="423" r:id="rId12"/>
    <p:sldId id="429" r:id="rId13"/>
    <p:sldId id="430" r:id="rId14"/>
    <p:sldId id="432" r:id="rId15"/>
    <p:sldId id="431" r:id="rId16"/>
    <p:sldId id="433" r:id="rId17"/>
    <p:sldId id="434" r:id="rId18"/>
    <p:sldId id="425" r:id="rId19"/>
    <p:sldId id="426" r:id="rId20"/>
    <p:sldId id="427" r:id="rId21"/>
    <p:sldId id="435" r:id="rId22"/>
    <p:sldId id="439" r:id="rId23"/>
    <p:sldId id="438"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3116"/>
  </p:normalViewPr>
  <p:slideViewPr>
    <p:cSldViewPr>
      <p:cViewPr varScale="1">
        <p:scale>
          <a:sx n="111" d="100"/>
          <a:sy n="111" d="100"/>
        </p:scale>
        <p:origin x="69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2CD7C8D8-CB0F-B971-EFCF-D3B842EF9F4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99363" name="Rectangle 3">
            <a:extLst>
              <a:ext uri="{FF2B5EF4-FFF2-40B4-BE49-F238E27FC236}">
                <a16:creationId xmlns:a16="http://schemas.microsoft.com/office/drawing/2014/main" id="{95572558-A4DC-780E-A3E8-ECCF4B8F72D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99364" name="Rectangle 4">
            <a:extLst>
              <a:ext uri="{FF2B5EF4-FFF2-40B4-BE49-F238E27FC236}">
                <a16:creationId xmlns:a16="http://schemas.microsoft.com/office/drawing/2014/main" id="{507B7DA9-0EDE-038D-E873-E2EEBC1A7254}"/>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99365" name="Rectangle 5">
            <a:extLst>
              <a:ext uri="{FF2B5EF4-FFF2-40B4-BE49-F238E27FC236}">
                <a16:creationId xmlns:a16="http://schemas.microsoft.com/office/drawing/2014/main" id="{47AF9577-1ADB-79EF-CE4B-70A08FF042D7}"/>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4D6A3146-498A-D747-BCD8-474305FEFF4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832FFE9-210E-418D-3544-D23BEE16F57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027" name="Rectangle 3">
            <a:extLst>
              <a:ext uri="{FF2B5EF4-FFF2-40B4-BE49-F238E27FC236}">
                <a16:creationId xmlns:a16="http://schemas.microsoft.com/office/drawing/2014/main" id="{D41A69FF-9438-A28A-47A9-5242B8077224}"/>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7892" name="Rectangle 4">
            <a:extLst>
              <a:ext uri="{FF2B5EF4-FFF2-40B4-BE49-F238E27FC236}">
                <a16:creationId xmlns:a16="http://schemas.microsoft.com/office/drawing/2014/main" id="{962C1E26-BAE4-801A-4973-B2683FFA57C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a:extLst>
              <a:ext uri="{FF2B5EF4-FFF2-40B4-BE49-F238E27FC236}">
                <a16:creationId xmlns:a16="http://schemas.microsoft.com/office/drawing/2014/main" id="{1605304A-0432-B6FB-8956-CF44041AB33C}"/>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a:extLst>
              <a:ext uri="{FF2B5EF4-FFF2-40B4-BE49-F238E27FC236}">
                <a16:creationId xmlns:a16="http://schemas.microsoft.com/office/drawing/2014/main" id="{8E4372B6-2083-39A8-09C8-00C28CA5E83C}"/>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031" name="Rectangle 7">
            <a:extLst>
              <a:ext uri="{FF2B5EF4-FFF2-40B4-BE49-F238E27FC236}">
                <a16:creationId xmlns:a16="http://schemas.microsoft.com/office/drawing/2014/main" id="{B6315EB1-986C-2D93-AA78-A3513A9355E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2BCF9D23-6D1D-F442-89EA-74EF26F827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B9FF2A40-F6C4-2D7B-9206-49231BD82C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00162E-B9F4-4F43-B206-B828CC49C506}" type="slidenum">
              <a:rPr lang="en-US" altLang="en-US" sz="1200"/>
              <a:pPr/>
              <a:t>2</a:t>
            </a:fld>
            <a:endParaRPr lang="en-US" altLang="en-US" sz="1200"/>
          </a:p>
        </p:txBody>
      </p:sp>
      <p:sp>
        <p:nvSpPr>
          <p:cNvPr id="41986" name="Rectangle 2">
            <a:extLst>
              <a:ext uri="{FF2B5EF4-FFF2-40B4-BE49-F238E27FC236}">
                <a16:creationId xmlns:a16="http://schemas.microsoft.com/office/drawing/2014/main" id="{604AC777-B951-39FA-C352-1A39234F200B}"/>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4AC5B626-7D3C-D925-6C21-19494C26ED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A3198-98BE-0643-5E67-C986999A0BA7}"/>
            </a:ext>
          </a:extLst>
        </p:cNvPr>
        <p:cNvGrpSpPr/>
        <p:nvPr/>
      </p:nvGrpSpPr>
      <p:grpSpPr>
        <a:xfrm>
          <a:off x="0" y="0"/>
          <a:ext cx="0" cy="0"/>
          <a:chOff x="0" y="0"/>
          <a:chExt cx="0" cy="0"/>
        </a:xfrm>
      </p:grpSpPr>
      <p:sp>
        <p:nvSpPr>
          <p:cNvPr id="61441" name="Rectangle 7">
            <a:extLst>
              <a:ext uri="{FF2B5EF4-FFF2-40B4-BE49-F238E27FC236}">
                <a16:creationId xmlns:a16="http://schemas.microsoft.com/office/drawing/2014/main" id="{ED6C9A60-7394-8DDA-E642-0239296385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C479BF-D85D-904A-A201-663979BB0546}" type="slidenum">
              <a:rPr lang="en-US" altLang="en-US" sz="1200"/>
              <a:pPr/>
              <a:t>13</a:t>
            </a:fld>
            <a:endParaRPr lang="en-US" altLang="en-US" sz="1200"/>
          </a:p>
        </p:txBody>
      </p:sp>
      <p:sp>
        <p:nvSpPr>
          <p:cNvPr id="61442" name="Rectangle 2">
            <a:extLst>
              <a:ext uri="{FF2B5EF4-FFF2-40B4-BE49-F238E27FC236}">
                <a16:creationId xmlns:a16="http://schemas.microsoft.com/office/drawing/2014/main" id="{05C673CA-4B93-F267-A4B6-45B762463E36}"/>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C7E8DFDD-0034-6134-0CE4-B1A202AF98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28957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63C91-923A-2BF2-CCCD-789C85863BDA}"/>
            </a:ext>
          </a:extLst>
        </p:cNvPr>
        <p:cNvGrpSpPr/>
        <p:nvPr/>
      </p:nvGrpSpPr>
      <p:grpSpPr>
        <a:xfrm>
          <a:off x="0" y="0"/>
          <a:ext cx="0" cy="0"/>
          <a:chOff x="0" y="0"/>
          <a:chExt cx="0" cy="0"/>
        </a:xfrm>
      </p:grpSpPr>
      <p:sp>
        <p:nvSpPr>
          <p:cNvPr id="61441" name="Rectangle 7">
            <a:extLst>
              <a:ext uri="{FF2B5EF4-FFF2-40B4-BE49-F238E27FC236}">
                <a16:creationId xmlns:a16="http://schemas.microsoft.com/office/drawing/2014/main" id="{C4825242-256C-75FE-03CC-98C7D3A73A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C479BF-D85D-904A-A201-663979BB0546}" type="slidenum">
              <a:rPr lang="en-US" altLang="en-US" sz="1200"/>
              <a:pPr/>
              <a:t>14</a:t>
            </a:fld>
            <a:endParaRPr lang="en-US" altLang="en-US" sz="1200"/>
          </a:p>
        </p:txBody>
      </p:sp>
      <p:sp>
        <p:nvSpPr>
          <p:cNvPr id="61442" name="Rectangle 2">
            <a:extLst>
              <a:ext uri="{FF2B5EF4-FFF2-40B4-BE49-F238E27FC236}">
                <a16:creationId xmlns:a16="http://schemas.microsoft.com/office/drawing/2014/main" id="{26CB4E29-84F0-C3E4-1350-D1571849A3E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CE8989EF-0BB5-2502-5F13-E2B6187264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55530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A4664-91B5-E997-8381-00DBB67531C0}"/>
            </a:ext>
          </a:extLst>
        </p:cNvPr>
        <p:cNvGrpSpPr/>
        <p:nvPr/>
      </p:nvGrpSpPr>
      <p:grpSpPr>
        <a:xfrm>
          <a:off x="0" y="0"/>
          <a:ext cx="0" cy="0"/>
          <a:chOff x="0" y="0"/>
          <a:chExt cx="0" cy="0"/>
        </a:xfrm>
      </p:grpSpPr>
      <p:sp>
        <p:nvSpPr>
          <p:cNvPr id="61441" name="Rectangle 7">
            <a:extLst>
              <a:ext uri="{FF2B5EF4-FFF2-40B4-BE49-F238E27FC236}">
                <a16:creationId xmlns:a16="http://schemas.microsoft.com/office/drawing/2014/main" id="{397CF19E-4504-63A4-38BE-F79449B86B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C479BF-D85D-904A-A201-663979BB0546}" type="slidenum">
              <a:rPr lang="en-US" altLang="en-US" sz="1200"/>
              <a:pPr/>
              <a:t>15</a:t>
            </a:fld>
            <a:endParaRPr lang="en-US" altLang="en-US" sz="1200"/>
          </a:p>
        </p:txBody>
      </p:sp>
      <p:sp>
        <p:nvSpPr>
          <p:cNvPr id="61442" name="Rectangle 2">
            <a:extLst>
              <a:ext uri="{FF2B5EF4-FFF2-40B4-BE49-F238E27FC236}">
                <a16:creationId xmlns:a16="http://schemas.microsoft.com/office/drawing/2014/main" id="{78780353-E9E8-3F78-C8FA-36276A4A4795}"/>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C6FE226D-A997-3E2F-0BE3-037B745D53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87580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A73FC2D2-DBC9-7BC9-389A-44A0234B97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FB76991-82D2-F14B-9062-F22063533CC6}" type="slidenum">
              <a:rPr lang="en-US" altLang="en-US" sz="1200"/>
              <a:pPr/>
              <a:t>16</a:t>
            </a:fld>
            <a:endParaRPr lang="en-US" altLang="en-US" sz="1200"/>
          </a:p>
        </p:txBody>
      </p:sp>
      <p:sp>
        <p:nvSpPr>
          <p:cNvPr id="62466" name="Rectangle 2">
            <a:extLst>
              <a:ext uri="{FF2B5EF4-FFF2-40B4-BE49-F238E27FC236}">
                <a16:creationId xmlns:a16="http://schemas.microsoft.com/office/drawing/2014/main" id="{153F580D-8430-CF06-579A-2AA7F016C205}"/>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B96A7D5C-F168-E97C-ED5C-37DAFA21EE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1394D618-2910-F01A-5FF9-0547F4AE49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4B5DE3-C6D6-0E4D-A06F-BE7ED4DDCB88}" type="slidenum">
              <a:rPr lang="en-US" altLang="en-US" sz="1200"/>
              <a:pPr/>
              <a:t>17</a:t>
            </a:fld>
            <a:endParaRPr lang="en-US" altLang="en-US" sz="1200"/>
          </a:p>
        </p:txBody>
      </p:sp>
      <p:sp>
        <p:nvSpPr>
          <p:cNvPr id="63490" name="Rectangle 2">
            <a:extLst>
              <a:ext uri="{FF2B5EF4-FFF2-40B4-BE49-F238E27FC236}">
                <a16:creationId xmlns:a16="http://schemas.microsoft.com/office/drawing/2014/main" id="{306CF748-9452-82A5-7D98-8A95C09D5F18}"/>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99FB1FE5-780F-4D8F-07C3-E195E8AB41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01E66ADF-D74F-84B3-0BB2-9E2EFC9C8B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E9732F-D3F2-504A-9DF9-3892E211AC67}" type="slidenum">
              <a:rPr lang="en-US" altLang="en-US" sz="1200"/>
              <a:pPr/>
              <a:t>18</a:t>
            </a:fld>
            <a:endParaRPr lang="en-US" altLang="en-US" sz="1200"/>
          </a:p>
        </p:txBody>
      </p:sp>
      <p:sp>
        <p:nvSpPr>
          <p:cNvPr id="65538" name="Rectangle 2">
            <a:extLst>
              <a:ext uri="{FF2B5EF4-FFF2-40B4-BE49-F238E27FC236}">
                <a16:creationId xmlns:a16="http://schemas.microsoft.com/office/drawing/2014/main" id="{3B106328-7CB4-39A6-CCDD-46A1E7B9B4E0}"/>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2F5984C4-7F5C-B0F4-9EC5-E554DDEF11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65E7D-6D7C-3BD7-5687-5370C02B13FA}"/>
            </a:ext>
          </a:extLst>
        </p:cNvPr>
        <p:cNvGrpSpPr/>
        <p:nvPr/>
      </p:nvGrpSpPr>
      <p:grpSpPr>
        <a:xfrm>
          <a:off x="0" y="0"/>
          <a:ext cx="0" cy="0"/>
          <a:chOff x="0" y="0"/>
          <a:chExt cx="0" cy="0"/>
        </a:xfrm>
      </p:grpSpPr>
      <p:sp>
        <p:nvSpPr>
          <p:cNvPr id="66561" name="Rectangle 7">
            <a:extLst>
              <a:ext uri="{FF2B5EF4-FFF2-40B4-BE49-F238E27FC236}">
                <a16:creationId xmlns:a16="http://schemas.microsoft.com/office/drawing/2014/main" id="{0AF97F5D-E010-7F33-1A44-BA904F77AF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43EA78-1594-CC47-8EC8-95EC0D56AA44}" type="slidenum">
              <a:rPr lang="en-US" altLang="en-US" sz="1200"/>
              <a:pPr/>
              <a:t>19</a:t>
            </a:fld>
            <a:endParaRPr lang="en-US" altLang="en-US" sz="1200"/>
          </a:p>
        </p:txBody>
      </p:sp>
      <p:sp>
        <p:nvSpPr>
          <p:cNvPr id="66562" name="Rectangle 2">
            <a:extLst>
              <a:ext uri="{FF2B5EF4-FFF2-40B4-BE49-F238E27FC236}">
                <a16:creationId xmlns:a16="http://schemas.microsoft.com/office/drawing/2014/main" id="{BD5A32C3-FB11-727D-C727-AFD500FE6BA5}"/>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53BD0328-8775-1B9B-6549-9509E3D474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39969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C62E5-C20A-7D3C-FA73-92DB71024FBD}"/>
            </a:ext>
          </a:extLst>
        </p:cNvPr>
        <p:cNvGrpSpPr/>
        <p:nvPr/>
      </p:nvGrpSpPr>
      <p:grpSpPr>
        <a:xfrm>
          <a:off x="0" y="0"/>
          <a:ext cx="0" cy="0"/>
          <a:chOff x="0" y="0"/>
          <a:chExt cx="0" cy="0"/>
        </a:xfrm>
      </p:grpSpPr>
      <p:sp>
        <p:nvSpPr>
          <p:cNvPr id="66561" name="Rectangle 7">
            <a:extLst>
              <a:ext uri="{FF2B5EF4-FFF2-40B4-BE49-F238E27FC236}">
                <a16:creationId xmlns:a16="http://schemas.microsoft.com/office/drawing/2014/main" id="{842D9464-61C0-2A92-5D36-BFF63A0206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43EA78-1594-CC47-8EC8-95EC0D56AA44}" type="slidenum">
              <a:rPr lang="en-US" altLang="en-US" sz="1200"/>
              <a:pPr/>
              <a:t>20</a:t>
            </a:fld>
            <a:endParaRPr lang="en-US" altLang="en-US" sz="1200"/>
          </a:p>
        </p:txBody>
      </p:sp>
      <p:sp>
        <p:nvSpPr>
          <p:cNvPr id="66562" name="Rectangle 2">
            <a:extLst>
              <a:ext uri="{FF2B5EF4-FFF2-40B4-BE49-F238E27FC236}">
                <a16:creationId xmlns:a16="http://schemas.microsoft.com/office/drawing/2014/main" id="{CE5AAF06-6E65-D155-6EC4-FCAC24697599}"/>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F29732E3-CAED-6D3C-A13D-0728DBAF4A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16067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FCFF6-6ED8-4E72-B896-5144D192F065}"/>
            </a:ext>
          </a:extLst>
        </p:cNvPr>
        <p:cNvGrpSpPr/>
        <p:nvPr/>
      </p:nvGrpSpPr>
      <p:grpSpPr>
        <a:xfrm>
          <a:off x="0" y="0"/>
          <a:ext cx="0" cy="0"/>
          <a:chOff x="0" y="0"/>
          <a:chExt cx="0" cy="0"/>
        </a:xfrm>
      </p:grpSpPr>
      <p:sp>
        <p:nvSpPr>
          <p:cNvPr id="66561" name="Rectangle 7">
            <a:extLst>
              <a:ext uri="{FF2B5EF4-FFF2-40B4-BE49-F238E27FC236}">
                <a16:creationId xmlns:a16="http://schemas.microsoft.com/office/drawing/2014/main" id="{A54463F9-A439-68CE-5D1C-5E376BF253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43EA78-1594-CC47-8EC8-95EC0D56AA44}" type="slidenum">
              <a:rPr lang="en-US" altLang="en-US" sz="1200"/>
              <a:pPr/>
              <a:t>21</a:t>
            </a:fld>
            <a:endParaRPr lang="en-US" altLang="en-US" sz="1200"/>
          </a:p>
        </p:txBody>
      </p:sp>
      <p:sp>
        <p:nvSpPr>
          <p:cNvPr id="66562" name="Rectangle 2">
            <a:extLst>
              <a:ext uri="{FF2B5EF4-FFF2-40B4-BE49-F238E27FC236}">
                <a16:creationId xmlns:a16="http://schemas.microsoft.com/office/drawing/2014/main" id="{1BF2C33F-1E7D-5BA2-1DCA-225559B73D34}"/>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281375E9-5F51-297E-5758-4479281440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40010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888E2DE4-9B61-CF9E-D88A-09688F17E9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38CE40-81E4-7146-A676-E9A19EE24741}" type="slidenum">
              <a:rPr lang="en-US" altLang="en-US" sz="1200"/>
              <a:pPr/>
              <a:t>4</a:t>
            </a:fld>
            <a:endParaRPr lang="en-US" altLang="en-US" sz="1200"/>
          </a:p>
        </p:txBody>
      </p:sp>
      <p:sp>
        <p:nvSpPr>
          <p:cNvPr id="45058" name="Rectangle 1026">
            <a:extLst>
              <a:ext uri="{FF2B5EF4-FFF2-40B4-BE49-F238E27FC236}">
                <a16:creationId xmlns:a16="http://schemas.microsoft.com/office/drawing/2014/main" id="{F8020517-9057-6353-C0CB-4289FD1641A4}"/>
              </a:ext>
            </a:extLst>
          </p:cNvPr>
          <p:cNvSpPr>
            <a:spLocks noGrp="1" noRot="1" noChangeAspect="1" noChangeArrowheads="1" noTextEdit="1"/>
          </p:cNvSpPr>
          <p:nvPr>
            <p:ph type="sldImg"/>
          </p:nvPr>
        </p:nvSpPr>
        <p:spPr>
          <a:ln/>
        </p:spPr>
      </p:sp>
      <p:sp>
        <p:nvSpPr>
          <p:cNvPr id="45059" name="Rectangle 1027">
            <a:extLst>
              <a:ext uri="{FF2B5EF4-FFF2-40B4-BE49-F238E27FC236}">
                <a16:creationId xmlns:a16="http://schemas.microsoft.com/office/drawing/2014/main" id="{81F81190-E684-8BBF-CE51-97CC88094F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13F8092B-8B11-627E-4F36-302D8FE942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BA6AB7-ADD9-1B4C-820F-9FCEBFED40B6}" type="slidenum">
              <a:rPr lang="en-US" altLang="en-US" sz="1200"/>
              <a:pPr/>
              <a:t>5</a:t>
            </a:fld>
            <a:endParaRPr lang="en-US" altLang="en-US" sz="1200"/>
          </a:p>
        </p:txBody>
      </p:sp>
      <p:sp>
        <p:nvSpPr>
          <p:cNvPr id="47106" name="Rectangle 1026">
            <a:extLst>
              <a:ext uri="{FF2B5EF4-FFF2-40B4-BE49-F238E27FC236}">
                <a16:creationId xmlns:a16="http://schemas.microsoft.com/office/drawing/2014/main" id="{5893F9D4-CEC9-6EE3-9970-5283704B0351}"/>
              </a:ext>
            </a:extLst>
          </p:cNvPr>
          <p:cNvSpPr>
            <a:spLocks noGrp="1" noRot="1" noChangeAspect="1" noChangeArrowheads="1" noTextEdit="1"/>
          </p:cNvSpPr>
          <p:nvPr>
            <p:ph type="sldImg"/>
          </p:nvPr>
        </p:nvSpPr>
        <p:spPr>
          <a:ln/>
        </p:spPr>
      </p:sp>
      <p:sp>
        <p:nvSpPr>
          <p:cNvPr id="47107" name="Rectangle 1027">
            <a:extLst>
              <a:ext uri="{FF2B5EF4-FFF2-40B4-BE49-F238E27FC236}">
                <a16:creationId xmlns:a16="http://schemas.microsoft.com/office/drawing/2014/main" id="{C864476D-C9FC-B2A2-B3A0-CAC414C7A1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DF83E8B8-D488-698F-2CFA-FF758BB78F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0586A21-AC50-5341-A57B-39B1034194B2}" type="slidenum">
              <a:rPr lang="en-US" altLang="en-US" sz="1200"/>
              <a:pPr/>
              <a:t>7</a:t>
            </a:fld>
            <a:endParaRPr lang="en-US" altLang="en-US" sz="1200"/>
          </a:p>
        </p:txBody>
      </p:sp>
      <p:sp>
        <p:nvSpPr>
          <p:cNvPr id="50178" name="Rectangle 2">
            <a:extLst>
              <a:ext uri="{FF2B5EF4-FFF2-40B4-BE49-F238E27FC236}">
                <a16:creationId xmlns:a16="http://schemas.microsoft.com/office/drawing/2014/main" id="{6E9B7D7D-A85A-8D23-64D1-BAF6BCD799F7}"/>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53C8F081-E7E3-ECEC-6339-42F19296C4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5CC88B07-F6F8-6FDD-0810-913A4F7B6D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9A8EF3-4E77-804F-BA73-AB13463E7113}" type="slidenum">
              <a:rPr lang="en-US" altLang="en-US" sz="1200"/>
              <a:pPr/>
              <a:t>8</a:t>
            </a:fld>
            <a:endParaRPr lang="en-US" altLang="en-US" sz="1200"/>
          </a:p>
        </p:txBody>
      </p:sp>
      <p:sp>
        <p:nvSpPr>
          <p:cNvPr id="52226" name="Rectangle 2">
            <a:extLst>
              <a:ext uri="{FF2B5EF4-FFF2-40B4-BE49-F238E27FC236}">
                <a16:creationId xmlns:a16="http://schemas.microsoft.com/office/drawing/2014/main" id="{135B4D0E-822E-002C-382C-958D2B14CFBC}"/>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4E6C2420-34CA-1D3F-D7AD-5EA5D97AC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FE2E4C1-11C9-9139-C83F-7DE2E31861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56286B-1F9F-E64F-A770-CF32F3B6B967}" type="slidenum">
              <a:rPr lang="en-US" altLang="en-US" sz="1200"/>
              <a:pPr/>
              <a:t>9</a:t>
            </a:fld>
            <a:endParaRPr lang="en-US" altLang="en-US" sz="1200"/>
          </a:p>
        </p:txBody>
      </p:sp>
      <p:sp>
        <p:nvSpPr>
          <p:cNvPr id="54274" name="Rectangle 2">
            <a:extLst>
              <a:ext uri="{FF2B5EF4-FFF2-40B4-BE49-F238E27FC236}">
                <a16:creationId xmlns:a16="http://schemas.microsoft.com/office/drawing/2014/main" id="{4FA8BDA4-A117-33F8-DD3B-B5E6CFEC1ED7}"/>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7D51CF25-1D1A-A164-4C9D-5E4DEF6DFF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E28B4-91A2-C3B6-B64A-B30BAA0089C6}"/>
            </a:ext>
          </a:extLst>
        </p:cNvPr>
        <p:cNvGrpSpPr/>
        <p:nvPr/>
      </p:nvGrpSpPr>
      <p:grpSpPr>
        <a:xfrm>
          <a:off x="0" y="0"/>
          <a:ext cx="0" cy="0"/>
          <a:chOff x="0" y="0"/>
          <a:chExt cx="0" cy="0"/>
        </a:xfrm>
      </p:grpSpPr>
      <p:sp>
        <p:nvSpPr>
          <p:cNvPr id="61441" name="Rectangle 7">
            <a:extLst>
              <a:ext uri="{FF2B5EF4-FFF2-40B4-BE49-F238E27FC236}">
                <a16:creationId xmlns:a16="http://schemas.microsoft.com/office/drawing/2014/main" id="{7A692F2A-9CA0-2CBE-4B16-524FA6BD53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C479BF-D85D-904A-A201-663979BB0546}" type="slidenum">
              <a:rPr lang="en-US" altLang="en-US" sz="1200"/>
              <a:pPr/>
              <a:t>10</a:t>
            </a:fld>
            <a:endParaRPr lang="en-US" altLang="en-US" sz="1200"/>
          </a:p>
        </p:txBody>
      </p:sp>
      <p:sp>
        <p:nvSpPr>
          <p:cNvPr id="61442" name="Rectangle 2">
            <a:extLst>
              <a:ext uri="{FF2B5EF4-FFF2-40B4-BE49-F238E27FC236}">
                <a16:creationId xmlns:a16="http://schemas.microsoft.com/office/drawing/2014/main" id="{8DBB19B7-EC98-1880-DF3A-634C78B7F48D}"/>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A88D18F-CC05-9785-198F-D5D6191D4D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2237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51358-34CB-01FC-33BE-FE5E578CFCD9}"/>
            </a:ext>
          </a:extLst>
        </p:cNvPr>
        <p:cNvGrpSpPr/>
        <p:nvPr/>
      </p:nvGrpSpPr>
      <p:grpSpPr>
        <a:xfrm>
          <a:off x="0" y="0"/>
          <a:ext cx="0" cy="0"/>
          <a:chOff x="0" y="0"/>
          <a:chExt cx="0" cy="0"/>
        </a:xfrm>
      </p:grpSpPr>
      <p:sp>
        <p:nvSpPr>
          <p:cNvPr id="61441" name="Rectangle 7">
            <a:extLst>
              <a:ext uri="{FF2B5EF4-FFF2-40B4-BE49-F238E27FC236}">
                <a16:creationId xmlns:a16="http://schemas.microsoft.com/office/drawing/2014/main" id="{DF8F9234-0939-FAA6-A5A7-3BD3F67805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C479BF-D85D-904A-A201-663979BB0546}" type="slidenum">
              <a:rPr lang="en-US" altLang="en-US" sz="1200"/>
              <a:pPr/>
              <a:t>11</a:t>
            </a:fld>
            <a:endParaRPr lang="en-US" altLang="en-US" sz="1200"/>
          </a:p>
        </p:txBody>
      </p:sp>
      <p:sp>
        <p:nvSpPr>
          <p:cNvPr id="61442" name="Rectangle 2">
            <a:extLst>
              <a:ext uri="{FF2B5EF4-FFF2-40B4-BE49-F238E27FC236}">
                <a16:creationId xmlns:a16="http://schemas.microsoft.com/office/drawing/2014/main" id="{BBD76F95-F520-80BA-BC2B-7F491A05F5DB}"/>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6913FC72-BE8A-E73C-88FB-879D219933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25254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F3F6B-B57F-6ABB-9E03-6834A5AC86BC}"/>
            </a:ext>
          </a:extLst>
        </p:cNvPr>
        <p:cNvGrpSpPr/>
        <p:nvPr/>
      </p:nvGrpSpPr>
      <p:grpSpPr>
        <a:xfrm>
          <a:off x="0" y="0"/>
          <a:ext cx="0" cy="0"/>
          <a:chOff x="0" y="0"/>
          <a:chExt cx="0" cy="0"/>
        </a:xfrm>
      </p:grpSpPr>
      <p:sp>
        <p:nvSpPr>
          <p:cNvPr id="61441" name="Rectangle 7">
            <a:extLst>
              <a:ext uri="{FF2B5EF4-FFF2-40B4-BE49-F238E27FC236}">
                <a16:creationId xmlns:a16="http://schemas.microsoft.com/office/drawing/2014/main" id="{5B1E0836-F718-C710-27A2-40BC30CCAC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C479BF-D85D-904A-A201-663979BB0546}" type="slidenum">
              <a:rPr lang="en-US" altLang="en-US" sz="1200"/>
              <a:pPr/>
              <a:t>12</a:t>
            </a:fld>
            <a:endParaRPr lang="en-US" altLang="en-US" sz="1200"/>
          </a:p>
        </p:txBody>
      </p:sp>
      <p:sp>
        <p:nvSpPr>
          <p:cNvPr id="61442" name="Rectangle 2">
            <a:extLst>
              <a:ext uri="{FF2B5EF4-FFF2-40B4-BE49-F238E27FC236}">
                <a16:creationId xmlns:a16="http://schemas.microsoft.com/office/drawing/2014/main" id="{108F0C03-3E83-2655-D306-D1C19A19DA01}"/>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602FF3B-585B-9E90-9B22-4E6F8DC532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05128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042B6A9E-B1D9-BBCE-C937-2E9FE5B962E5}"/>
              </a:ext>
            </a:extLst>
          </p:cNvPr>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8">
            <a:extLst>
              <a:ext uri="{FF2B5EF4-FFF2-40B4-BE49-F238E27FC236}">
                <a16:creationId xmlns:a16="http://schemas.microsoft.com/office/drawing/2014/main" id="{0F3FD67C-CAF6-FC38-A0D5-B4DDC6C58175}"/>
              </a:ext>
            </a:extLst>
          </p:cNvPr>
          <p:cNvGrpSpPr>
            <a:grpSpLocks/>
          </p:cNvGrpSpPr>
          <p:nvPr/>
        </p:nvGrpSpPr>
        <p:grpSpPr bwMode="auto">
          <a:xfrm>
            <a:off x="7493000" y="2992438"/>
            <a:ext cx="1338263" cy="2189162"/>
            <a:chOff x="4704" y="1885"/>
            <a:chExt cx="843" cy="1379"/>
          </a:xfrm>
        </p:grpSpPr>
        <p:sp>
          <p:nvSpPr>
            <p:cNvPr id="4" name="Oval 9">
              <a:extLst>
                <a:ext uri="{FF2B5EF4-FFF2-40B4-BE49-F238E27FC236}">
                  <a16:creationId xmlns:a16="http://schemas.microsoft.com/office/drawing/2014/main" id="{B517BD93-F083-B930-96AE-288EFF5D5A92}"/>
                </a:ext>
              </a:extLst>
            </p:cNvPr>
            <p:cNvSpPr>
              <a:spLocks noChangeArrowheads="1"/>
            </p:cNvSpPr>
            <p:nvPr/>
          </p:nvSpPr>
          <p:spPr bwMode="auto">
            <a:xfrm>
              <a:off x="4704" y="1885"/>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5" name="Oval 10">
              <a:extLst>
                <a:ext uri="{FF2B5EF4-FFF2-40B4-BE49-F238E27FC236}">
                  <a16:creationId xmlns:a16="http://schemas.microsoft.com/office/drawing/2014/main" id="{2644FC0C-1EC3-602F-19AC-31E6272EF28A}"/>
                </a:ext>
              </a:extLst>
            </p:cNvPr>
            <p:cNvSpPr>
              <a:spLocks noChangeArrowheads="1"/>
            </p:cNvSpPr>
            <p:nvPr/>
          </p:nvSpPr>
          <p:spPr bwMode="auto">
            <a:xfrm>
              <a:off x="4883" y="1885"/>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6" name="Oval 11">
              <a:extLst>
                <a:ext uri="{FF2B5EF4-FFF2-40B4-BE49-F238E27FC236}">
                  <a16:creationId xmlns:a16="http://schemas.microsoft.com/office/drawing/2014/main" id="{6F424D9C-6890-CE0F-2F30-F5C467582A91}"/>
                </a:ext>
              </a:extLst>
            </p:cNvPr>
            <p:cNvSpPr>
              <a:spLocks noChangeArrowheads="1"/>
            </p:cNvSpPr>
            <p:nvPr/>
          </p:nvSpPr>
          <p:spPr bwMode="auto">
            <a:xfrm>
              <a:off x="5062" y="1885"/>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7" name="Oval 12">
              <a:extLst>
                <a:ext uri="{FF2B5EF4-FFF2-40B4-BE49-F238E27FC236}">
                  <a16:creationId xmlns:a16="http://schemas.microsoft.com/office/drawing/2014/main" id="{25486785-933C-3A4D-2F1D-05D8393CD202}"/>
                </a:ext>
              </a:extLst>
            </p:cNvPr>
            <p:cNvSpPr>
              <a:spLocks noChangeArrowheads="1"/>
            </p:cNvSpPr>
            <p:nvPr/>
          </p:nvSpPr>
          <p:spPr bwMode="auto">
            <a:xfrm>
              <a:off x="4704" y="2064"/>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8" name="Oval 13">
              <a:extLst>
                <a:ext uri="{FF2B5EF4-FFF2-40B4-BE49-F238E27FC236}">
                  <a16:creationId xmlns:a16="http://schemas.microsoft.com/office/drawing/2014/main" id="{1DDEF46D-29CB-467E-5242-D2137DEE73AF}"/>
                </a:ext>
              </a:extLst>
            </p:cNvPr>
            <p:cNvSpPr>
              <a:spLocks noChangeArrowheads="1"/>
            </p:cNvSpPr>
            <p:nvPr/>
          </p:nvSpPr>
          <p:spPr bwMode="auto">
            <a:xfrm>
              <a:off x="4883" y="2064"/>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9" name="Oval 14">
              <a:extLst>
                <a:ext uri="{FF2B5EF4-FFF2-40B4-BE49-F238E27FC236}">
                  <a16:creationId xmlns:a16="http://schemas.microsoft.com/office/drawing/2014/main" id="{DB442919-BBE1-D3F1-5E07-595CDF22E1AD}"/>
                </a:ext>
              </a:extLst>
            </p:cNvPr>
            <p:cNvSpPr>
              <a:spLocks noChangeArrowheads="1"/>
            </p:cNvSpPr>
            <p:nvPr/>
          </p:nvSpPr>
          <p:spPr bwMode="auto">
            <a:xfrm>
              <a:off x="5062" y="2064"/>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 name="Oval 15">
              <a:extLst>
                <a:ext uri="{FF2B5EF4-FFF2-40B4-BE49-F238E27FC236}">
                  <a16:creationId xmlns:a16="http://schemas.microsoft.com/office/drawing/2014/main" id="{D73E5850-ED76-1EA8-C3B3-C8F310911AE4}"/>
                </a:ext>
              </a:extLst>
            </p:cNvPr>
            <p:cNvSpPr>
              <a:spLocks noChangeArrowheads="1"/>
            </p:cNvSpPr>
            <p:nvPr/>
          </p:nvSpPr>
          <p:spPr bwMode="auto">
            <a:xfrm>
              <a:off x="5241" y="2064"/>
              <a:ext cx="127" cy="127"/>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1" name="Oval 16">
              <a:extLst>
                <a:ext uri="{FF2B5EF4-FFF2-40B4-BE49-F238E27FC236}">
                  <a16:creationId xmlns:a16="http://schemas.microsoft.com/office/drawing/2014/main" id="{8F3B2A45-47BA-9D52-1C78-0F6B8FC26795}"/>
                </a:ext>
              </a:extLst>
            </p:cNvPr>
            <p:cNvSpPr>
              <a:spLocks noChangeArrowheads="1"/>
            </p:cNvSpPr>
            <p:nvPr/>
          </p:nvSpPr>
          <p:spPr bwMode="auto">
            <a:xfrm>
              <a:off x="4704" y="2243"/>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2" name="Oval 17">
              <a:extLst>
                <a:ext uri="{FF2B5EF4-FFF2-40B4-BE49-F238E27FC236}">
                  <a16:creationId xmlns:a16="http://schemas.microsoft.com/office/drawing/2014/main" id="{52A2763A-2777-27A5-457A-7BE6BFC86E25}"/>
                </a:ext>
              </a:extLst>
            </p:cNvPr>
            <p:cNvSpPr>
              <a:spLocks noChangeArrowheads="1"/>
            </p:cNvSpPr>
            <p:nvPr/>
          </p:nvSpPr>
          <p:spPr bwMode="auto">
            <a:xfrm>
              <a:off x="4883" y="2243"/>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3" name="Oval 18">
              <a:extLst>
                <a:ext uri="{FF2B5EF4-FFF2-40B4-BE49-F238E27FC236}">
                  <a16:creationId xmlns:a16="http://schemas.microsoft.com/office/drawing/2014/main" id="{85244B25-5E1B-6B00-D9B2-9F3C3ED1A800}"/>
                </a:ext>
              </a:extLst>
            </p:cNvPr>
            <p:cNvSpPr>
              <a:spLocks noChangeArrowheads="1"/>
            </p:cNvSpPr>
            <p:nvPr/>
          </p:nvSpPr>
          <p:spPr bwMode="auto">
            <a:xfrm>
              <a:off x="5062" y="2243"/>
              <a:ext cx="127" cy="127"/>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4" name="Oval 19">
              <a:extLst>
                <a:ext uri="{FF2B5EF4-FFF2-40B4-BE49-F238E27FC236}">
                  <a16:creationId xmlns:a16="http://schemas.microsoft.com/office/drawing/2014/main" id="{875D88CD-C21E-65DE-689A-1DE98CD8B166}"/>
                </a:ext>
              </a:extLst>
            </p:cNvPr>
            <p:cNvSpPr>
              <a:spLocks noChangeArrowheads="1"/>
            </p:cNvSpPr>
            <p:nvPr/>
          </p:nvSpPr>
          <p:spPr bwMode="auto">
            <a:xfrm>
              <a:off x="5241" y="2243"/>
              <a:ext cx="127" cy="127"/>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5" name="Oval 20">
              <a:extLst>
                <a:ext uri="{FF2B5EF4-FFF2-40B4-BE49-F238E27FC236}">
                  <a16:creationId xmlns:a16="http://schemas.microsoft.com/office/drawing/2014/main" id="{9E3C4996-8C28-0E22-F717-8E8F0DD83BF3}"/>
                </a:ext>
              </a:extLst>
            </p:cNvPr>
            <p:cNvSpPr>
              <a:spLocks noChangeArrowheads="1"/>
            </p:cNvSpPr>
            <p:nvPr/>
          </p:nvSpPr>
          <p:spPr bwMode="auto">
            <a:xfrm>
              <a:off x="5420" y="2243"/>
              <a:ext cx="127" cy="127"/>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6" name="Oval 21">
              <a:extLst>
                <a:ext uri="{FF2B5EF4-FFF2-40B4-BE49-F238E27FC236}">
                  <a16:creationId xmlns:a16="http://schemas.microsoft.com/office/drawing/2014/main" id="{3D15CA26-0032-F1E9-1164-7CCE693C0F89}"/>
                </a:ext>
              </a:extLst>
            </p:cNvPr>
            <p:cNvSpPr>
              <a:spLocks noChangeArrowheads="1"/>
            </p:cNvSpPr>
            <p:nvPr/>
          </p:nvSpPr>
          <p:spPr bwMode="auto">
            <a:xfrm>
              <a:off x="4704" y="2421"/>
              <a:ext cx="127" cy="128"/>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7" name="Oval 22">
              <a:extLst>
                <a:ext uri="{FF2B5EF4-FFF2-40B4-BE49-F238E27FC236}">
                  <a16:creationId xmlns:a16="http://schemas.microsoft.com/office/drawing/2014/main" id="{EDC0220C-33D7-CDE2-24D3-EF5931C38F83}"/>
                </a:ext>
              </a:extLst>
            </p:cNvPr>
            <p:cNvSpPr>
              <a:spLocks noChangeArrowheads="1"/>
            </p:cNvSpPr>
            <p:nvPr/>
          </p:nvSpPr>
          <p:spPr bwMode="auto">
            <a:xfrm>
              <a:off x="4883" y="2421"/>
              <a:ext cx="127" cy="128"/>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8" name="Oval 23">
              <a:extLst>
                <a:ext uri="{FF2B5EF4-FFF2-40B4-BE49-F238E27FC236}">
                  <a16:creationId xmlns:a16="http://schemas.microsoft.com/office/drawing/2014/main" id="{6AAA9173-FC3E-4DED-DC07-02B8A4FA0C44}"/>
                </a:ext>
              </a:extLst>
            </p:cNvPr>
            <p:cNvSpPr>
              <a:spLocks noChangeArrowheads="1"/>
            </p:cNvSpPr>
            <p:nvPr/>
          </p:nvSpPr>
          <p:spPr bwMode="auto">
            <a:xfrm>
              <a:off x="5062" y="2421"/>
              <a:ext cx="127" cy="128"/>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9" name="Oval 24">
              <a:extLst>
                <a:ext uri="{FF2B5EF4-FFF2-40B4-BE49-F238E27FC236}">
                  <a16:creationId xmlns:a16="http://schemas.microsoft.com/office/drawing/2014/main" id="{EBE6D499-EEDD-3CEE-09F5-2C9E4AC9AC0D}"/>
                </a:ext>
              </a:extLst>
            </p:cNvPr>
            <p:cNvSpPr>
              <a:spLocks noChangeArrowheads="1"/>
            </p:cNvSpPr>
            <p:nvPr/>
          </p:nvSpPr>
          <p:spPr bwMode="auto">
            <a:xfrm>
              <a:off x="5241" y="2421"/>
              <a:ext cx="127" cy="128"/>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0" name="Oval 25">
              <a:extLst>
                <a:ext uri="{FF2B5EF4-FFF2-40B4-BE49-F238E27FC236}">
                  <a16:creationId xmlns:a16="http://schemas.microsoft.com/office/drawing/2014/main" id="{81694B8C-F2D8-CFE5-854C-55A7E76196D6}"/>
                </a:ext>
              </a:extLst>
            </p:cNvPr>
            <p:cNvSpPr>
              <a:spLocks noChangeArrowheads="1"/>
            </p:cNvSpPr>
            <p:nvPr/>
          </p:nvSpPr>
          <p:spPr bwMode="auto">
            <a:xfrm>
              <a:off x="4704" y="2600"/>
              <a:ext cx="127" cy="128"/>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1" name="Oval 26">
              <a:extLst>
                <a:ext uri="{FF2B5EF4-FFF2-40B4-BE49-F238E27FC236}">
                  <a16:creationId xmlns:a16="http://schemas.microsoft.com/office/drawing/2014/main" id="{1B05C99D-C1EA-238E-B541-8003270F193D}"/>
                </a:ext>
              </a:extLst>
            </p:cNvPr>
            <p:cNvSpPr>
              <a:spLocks noChangeArrowheads="1"/>
            </p:cNvSpPr>
            <p:nvPr/>
          </p:nvSpPr>
          <p:spPr bwMode="auto">
            <a:xfrm>
              <a:off x="4883" y="2600"/>
              <a:ext cx="127" cy="128"/>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2" name="Oval 27">
              <a:extLst>
                <a:ext uri="{FF2B5EF4-FFF2-40B4-BE49-F238E27FC236}">
                  <a16:creationId xmlns:a16="http://schemas.microsoft.com/office/drawing/2014/main" id="{3EB2F6FE-EDDC-D6E6-5A96-82DADD42D954}"/>
                </a:ext>
              </a:extLst>
            </p:cNvPr>
            <p:cNvSpPr>
              <a:spLocks noChangeArrowheads="1"/>
            </p:cNvSpPr>
            <p:nvPr/>
          </p:nvSpPr>
          <p:spPr bwMode="auto">
            <a:xfrm>
              <a:off x="5062" y="2600"/>
              <a:ext cx="127" cy="128"/>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3" name="Oval 28">
              <a:extLst>
                <a:ext uri="{FF2B5EF4-FFF2-40B4-BE49-F238E27FC236}">
                  <a16:creationId xmlns:a16="http://schemas.microsoft.com/office/drawing/2014/main" id="{4E73104B-2C8D-4D87-E735-B80D98CFA39B}"/>
                </a:ext>
              </a:extLst>
            </p:cNvPr>
            <p:cNvSpPr>
              <a:spLocks noChangeArrowheads="1"/>
            </p:cNvSpPr>
            <p:nvPr/>
          </p:nvSpPr>
          <p:spPr bwMode="auto">
            <a:xfrm>
              <a:off x="5241" y="2600"/>
              <a:ext cx="127" cy="128"/>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4" name="Oval 29">
              <a:extLst>
                <a:ext uri="{FF2B5EF4-FFF2-40B4-BE49-F238E27FC236}">
                  <a16:creationId xmlns:a16="http://schemas.microsoft.com/office/drawing/2014/main" id="{54A247BB-6F9A-14C9-2851-46DD449CE045}"/>
                </a:ext>
              </a:extLst>
            </p:cNvPr>
            <p:cNvSpPr>
              <a:spLocks noChangeArrowheads="1"/>
            </p:cNvSpPr>
            <p:nvPr/>
          </p:nvSpPr>
          <p:spPr bwMode="auto">
            <a:xfrm>
              <a:off x="5420" y="2600"/>
              <a:ext cx="127" cy="128"/>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5" name="Oval 30">
              <a:extLst>
                <a:ext uri="{FF2B5EF4-FFF2-40B4-BE49-F238E27FC236}">
                  <a16:creationId xmlns:a16="http://schemas.microsoft.com/office/drawing/2014/main" id="{B01D0F3D-D5A7-A0C9-D60D-65172A31EFC3}"/>
                </a:ext>
              </a:extLst>
            </p:cNvPr>
            <p:cNvSpPr>
              <a:spLocks noChangeArrowheads="1"/>
            </p:cNvSpPr>
            <p:nvPr/>
          </p:nvSpPr>
          <p:spPr bwMode="auto">
            <a:xfrm>
              <a:off x="4704" y="2779"/>
              <a:ext cx="127" cy="127"/>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6" name="Oval 31">
              <a:extLst>
                <a:ext uri="{FF2B5EF4-FFF2-40B4-BE49-F238E27FC236}">
                  <a16:creationId xmlns:a16="http://schemas.microsoft.com/office/drawing/2014/main" id="{358CF42E-8581-68DA-D2CB-0AB66C755334}"/>
                </a:ext>
              </a:extLst>
            </p:cNvPr>
            <p:cNvSpPr>
              <a:spLocks noChangeArrowheads="1"/>
            </p:cNvSpPr>
            <p:nvPr/>
          </p:nvSpPr>
          <p:spPr bwMode="auto">
            <a:xfrm>
              <a:off x="4883" y="2779"/>
              <a:ext cx="127" cy="127"/>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7" name="Oval 32">
              <a:extLst>
                <a:ext uri="{FF2B5EF4-FFF2-40B4-BE49-F238E27FC236}">
                  <a16:creationId xmlns:a16="http://schemas.microsoft.com/office/drawing/2014/main" id="{414777B6-C709-5CEA-37B3-4389EE18BB40}"/>
                </a:ext>
              </a:extLst>
            </p:cNvPr>
            <p:cNvSpPr>
              <a:spLocks noChangeArrowheads="1"/>
            </p:cNvSpPr>
            <p:nvPr/>
          </p:nvSpPr>
          <p:spPr bwMode="auto">
            <a:xfrm>
              <a:off x="5062" y="2779"/>
              <a:ext cx="127" cy="127"/>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8" name="Oval 33">
              <a:extLst>
                <a:ext uri="{FF2B5EF4-FFF2-40B4-BE49-F238E27FC236}">
                  <a16:creationId xmlns:a16="http://schemas.microsoft.com/office/drawing/2014/main" id="{DA291D16-4E21-A36E-89B6-4834A7DA317A}"/>
                </a:ext>
              </a:extLst>
            </p:cNvPr>
            <p:cNvSpPr>
              <a:spLocks noChangeArrowheads="1"/>
            </p:cNvSpPr>
            <p:nvPr/>
          </p:nvSpPr>
          <p:spPr bwMode="auto">
            <a:xfrm>
              <a:off x="5241" y="2779"/>
              <a:ext cx="127" cy="127"/>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9" name="Oval 34">
              <a:extLst>
                <a:ext uri="{FF2B5EF4-FFF2-40B4-BE49-F238E27FC236}">
                  <a16:creationId xmlns:a16="http://schemas.microsoft.com/office/drawing/2014/main" id="{BC2CA9B0-CEE9-36D7-120E-0F0A6EACEE1A}"/>
                </a:ext>
              </a:extLst>
            </p:cNvPr>
            <p:cNvSpPr>
              <a:spLocks noChangeArrowheads="1"/>
            </p:cNvSpPr>
            <p:nvPr/>
          </p:nvSpPr>
          <p:spPr bwMode="auto">
            <a:xfrm>
              <a:off x="4704" y="2958"/>
              <a:ext cx="127" cy="127"/>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30" name="Oval 35">
              <a:extLst>
                <a:ext uri="{FF2B5EF4-FFF2-40B4-BE49-F238E27FC236}">
                  <a16:creationId xmlns:a16="http://schemas.microsoft.com/office/drawing/2014/main" id="{E88F7017-013B-88E3-5B5D-77C653F8AE2B}"/>
                </a:ext>
              </a:extLst>
            </p:cNvPr>
            <p:cNvSpPr>
              <a:spLocks noChangeArrowheads="1"/>
            </p:cNvSpPr>
            <p:nvPr/>
          </p:nvSpPr>
          <p:spPr bwMode="auto">
            <a:xfrm>
              <a:off x="4883" y="2958"/>
              <a:ext cx="127" cy="127"/>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31" name="Oval 36">
              <a:extLst>
                <a:ext uri="{FF2B5EF4-FFF2-40B4-BE49-F238E27FC236}">
                  <a16:creationId xmlns:a16="http://schemas.microsoft.com/office/drawing/2014/main" id="{F574C5AF-DAAD-A0D8-1A6E-0DA76BEE0700}"/>
                </a:ext>
              </a:extLst>
            </p:cNvPr>
            <p:cNvSpPr>
              <a:spLocks noChangeArrowheads="1"/>
            </p:cNvSpPr>
            <p:nvPr/>
          </p:nvSpPr>
          <p:spPr bwMode="auto">
            <a:xfrm>
              <a:off x="5062" y="2958"/>
              <a:ext cx="127" cy="127"/>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32" name="Oval 37">
              <a:extLst>
                <a:ext uri="{FF2B5EF4-FFF2-40B4-BE49-F238E27FC236}">
                  <a16:creationId xmlns:a16="http://schemas.microsoft.com/office/drawing/2014/main" id="{0B52424E-F702-691F-D317-278B765FCC19}"/>
                </a:ext>
              </a:extLst>
            </p:cNvPr>
            <p:cNvSpPr>
              <a:spLocks noChangeArrowheads="1"/>
            </p:cNvSpPr>
            <p:nvPr/>
          </p:nvSpPr>
          <p:spPr bwMode="auto">
            <a:xfrm>
              <a:off x="5241" y="2958"/>
              <a:ext cx="127" cy="127"/>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33" name="Oval 38">
              <a:extLst>
                <a:ext uri="{FF2B5EF4-FFF2-40B4-BE49-F238E27FC236}">
                  <a16:creationId xmlns:a16="http://schemas.microsoft.com/office/drawing/2014/main" id="{0CA180BD-006E-0978-C331-E2F0BA1EBD7F}"/>
                </a:ext>
              </a:extLst>
            </p:cNvPr>
            <p:cNvSpPr>
              <a:spLocks noChangeArrowheads="1"/>
            </p:cNvSpPr>
            <p:nvPr/>
          </p:nvSpPr>
          <p:spPr bwMode="auto">
            <a:xfrm>
              <a:off x="4883" y="3137"/>
              <a:ext cx="127" cy="127"/>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34" name="Oval 39">
              <a:extLst>
                <a:ext uri="{FF2B5EF4-FFF2-40B4-BE49-F238E27FC236}">
                  <a16:creationId xmlns:a16="http://schemas.microsoft.com/office/drawing/2014/main" id="{8281FF65-F558-8BA4-91AA-9E4EFD9E4421}"/>
                </a:ext>
              </a:extLst>
            </p:cNvPr>
            <p:cNvSpPr>
              <a:spLocks noChangeArrowheads="1"/>
            </p:cNvSpPr>
            <p:nvPr/>
          </p:nvSpPr>
          <p:spPr bwMode="auto">
            <a:xfrm>
              <a:off x="5241" y="3137"/>
              <a:ext cx="127" cy="127"/>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grpSp>
      <p:sp>
        <p:nvSpPr>
          <p:cNvPr id="35" name="Line 40">
            <a:extLst>
              <a:ext uri="{FF2B5EF4-FFF2-40B4-BE49-F238E27FC236}">
                <a16:creationId xmlns:a16="http://schemas.microsoft.com/office/drawing/2014/main" id="{0127B8CC-8088-2D6B-E2D0-192FAD05ADEE}"/>
              </a:ext>
            </a:extLst>
          </p:cNvPr>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 name="Rectangle 3"/>
          <p:cNvSpPr>
            <a:spLocks noGrp="1" noChangeArrowheads="1"/>
          </p:cNvSpPr>
          <p:nvPr>
            <p:ph type="ctrTitle"/>
          </p:nvPr>
        </p:nvSpPr>
        <p:spPr>
          <a:xfrm>
            <a:off x="315913" y="466725"/>
            <a:ext cx="6781800" cy="2133600"/>
          </a:xfrm>
        </p:spPr>
        <p:txBody>
          <a:bodyPr/>
          <a:lstStyle>
            <a:lvl1pPr algn="r">
              <a:defRPr sz="4800"/>
            </a:lvl1pPr>
          </a:lstStyle>
          <a:p>
            <a:r>
              <a:rPr lang="en-US"/>
              <a:t>Click to edit Master title style</a:t>
            </a:r>
          </a:p>
        </p:txBody>
      </p:sp>
      <p:sp>
        <p:nvSpPr>
          <p:cNvPr id="4100" name="Rectangle 4"/>
          <p:cNvSpPr>
            <a:spLocks noGrp="1" noChangeArrowheads="1"/>
          </p:cNvSpPr>
          <p:nvPr>
            <p:ph type="subTitle" idx="1"/>
          </p:nvPr>
        </p:nvSpPr>
        <p:spPr>
          <a:xfrm>
            <a:off x="849313" y="3049588"/>
            <a:ext cx="6248400" cy="2362200"/>
          </a:xfrm>
        </p:spPr>
        <p:txBody>
          <a:bodyPr/>
          <a:lstStyle>
            <a:lvl1pPr marL="0" indent="0" algn="r">
              <a:buFont typeface="Wingdings" pitchFamily="-107" charset="2"/>
              <a:buNone/>
              <a:defRPr sz="3200"/>
            </a:lvl1pPr>
          </a:lstStyle>
          <a:p>
            <a:r>
              <a:rPr lang="en-US"/>
              <a:t>Click to edit Master subtitle style</a:t>
            </a:r>
          </a:p>
        </p:txBody>
      </p:sp>
      <p:sp>
        <p:nvSpPr>
          <p:cNvPr id="36" name="Rectangle 5">
            <a:extLst>
              <a:ext uri="{FF2B5EF4-FFF2-40B4-BE49-F238E27FC236}">
                <a16:creationId xmlns:a16="http://schemas.microsoft.com/office/drawing/2014/main" id="{F2291309-0B54-897D-3C26-40E66148459E}"/>
              </a:ext>
            </a:extLst>
          </p:cNvPr>
          <p:cNvSpPr>
            <a:spLocks noGrp="1" noChangeArrowheads="1"/>
          </p:cNvSpPr>
          <p:nvPr>
            <p:ph type="dt" sz="half" idx="10"/>
          </p:nvPr>
        </p:nvSpPr>
        <p:spPr/>
        <p:txBody>
          <a:bodyPr/>
          <a:lstStyle>
            <a:lvl1pPr>
              <a:defRPr/>
            </a:lvl1pPr>
          </a:lstStyle>
          <a:p>
            <a:pPr>
              <a:defRPr/>
            </a:pPr>
            <a:endParaRPr lang="en-US"/>
          </a:p>
        </p:txBody>
      </p:sp>
      <p:sp>
        <p:nvSpPr>
          <p:cNvPr id="37" name="Rectangle 6">
            <a:extLst>
              <a:ext uri="{FF2B5EF4-FFF2-40B4-BE49-F238E27FC236}">
                <a16:creationId xmlns:a16="http://schemas.microsoft.com/office/drawing/2014/main" id="{9E2D5234-8ADE-FD54-E68A-74E279883E5C}"/>
              </a:ext>
            </a:extLst>
          </p:cNvPr>
          <p:cNvSpPr>
            <a:spLocks noGrp="1" noChangeArrowheads="1"/>
          </p:cNvSpPr>
          <p:nvPr>
            <p:ph type="ftr" sz="quarter" idx="11"/>
          </p:nvPr>
        </p:nvSpPr>
        <p:spPr/>
        <p:txBody>
          <a:bodyPr/>
          <a:lstStyle>
            <a:lvl1pPr>
              <a:defRPr/>
            </a:lvl1pPr>
          </a:lstStyle>
          <a:p>
            <a:pPr>
              <a:defRPr/>
            </a:pPr>
            <a:endParaRPr lang="en-US"/>
          </a:p>
        </p:txBody>
      </p:sp>
      <p:sp>
        <p:nvSpPr>
          <p:cNvPr id="38" name="Rectangle 7">
            <a:extLst>
              <a:ext uri="{FF2B5EF4-FFF2-40B4-BE49-F238E27FC236}">
                <a16:creationId xmlns:a16="http://schemas.microsoft.com/office/drawing/2014/main" id="{8BC8E7A0-A4D5-0FFC-8A3F-041AF2A881D6}"/>
              </a:ext>
            </a:extLst>
          </p:cNvPr>
          <p:cNvSpPr>
            <a:spLocks noGrp="1" noChangeArrowheads="1"/>
          </p:cNvSpPr>
          <p:nvPr>
            <p:ph type="sldNum" sz="quarter" idx="12"/>
          </p:nvPr>
        </p:nvSpPr>
        <p:spPr/>
        <p:txBody>
          <a:bodyPr/>
          <a:lstStyle>
            <a:lvl1pPr>
              <a:defRPr smtClean="0"/>
            </a:lvl1pPr>
          </a:lstStyle>
          <a:p>
            <a:pPr>
              <a:defRPr/>
            </a:pPr>
            <a:fld id="{74931B11-52F8-1745-8716-D9D971C083C2}" type="slidenum">
              <a:rPr lang="en-US" altLang="en-US"/>
              <a:pPr>
                <a:defRPr/>
              </a:pPr>
              <a:t>‹#›</a:t>
            </a:fld>
            <a:endParaRPr lang="en-US" altLang="en-US"/>
          </a:p>
        </p:txBody>
      </p:sp>
    </p:spTree>
    <p:extLst>
      <p:ext uri="{BB962C8B-B14F-4D97-AF65-F5344CB8AC3E}">
        <p14:creationId xmlns:p14="http://schemas.microsoft.com/office/powerpoint/2010/main" val="2416185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832DDD5-EB73-98DC-9128-C2377809EF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F8CDB75-A8CD-875C-FD9F-CB2F2C89A3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E8B536F0-2DDD-E637-5458-000027268F51}"/>
              </a:ext>
            </a:extLst>
          </p:cNvPr>
          <p:cNvSpPr>
            <a:spLocks noGrp="1" noChangeArrowheads="1"/>
          </p:cNvSpPr>
          <p:nvPr>
            <p:ph type="sldNum" sz="quarter" idx="12"/>
          </p:nvPr>
        </p:nvSpPr>
        <p:spPr>
          <a:ln/>
        </p:spPr>
        <p:txBody>
          <a:bodyPr/>
          <a:lstStyle>
            <a:lvl1pPr>
              <a:defRPr/>
            </a:lvl1pPr>
          </a:lstStyle>
          <a:p>
            <a:pPr>
              <a:defRPr/>
            </a:pPr>
            <a:fld id="{C9C88DBF-02F3-7B49-9430-99ACBCF0D995}" type="slidenum">
              <a:rPr lang="en-US" altLang="en-US"/>
              <a:pPr>
                <a:defRPr/>
              </a:pPr>
              <a:t>‹#›</a:t>
            </a:fld>
            <a:endParaRPr lang="en-US" altLang="en-US"/>
          </a:p>
        </p:txBody>
      </p:sp>
    </p:spTree>
    <p:extLst>
      <p:ext uri="{BB962C8B-B14F-4D97-AF65-F5344CB8AC3E}">
        <p14:creationId xmlns:p14="http://schemas.microsoft.com/office/powerpoint/2010/main" val="126906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771DC37-2868-2126-BCD7-D780F60994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15EC6F8-EB08-9DED-02A8-B9A6D3121D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29C01DD-7088-8CC7-4D0B-A993BFA8329F}"/>
              </a:ext>
            </a:extLst>
          </p:cNvPr>
          <p:cNvSpPr>
            <a:spLocks noGrp="1" noChangeArrowheads="1"/>
          </p:cNvSpPr>
          <p:nvPr>
            <p:ph type="sldNum" sz="quarter" idx="12"/>
          </p:nvPr>
        </p:nvSpPr>
        <p:spPr>
          <a:ln/>
        </p:spPr>
        <p:txBody>
          <a:bodyPr/>
          <a:lstStyle>
            <a:lvl1pPr>
              <a:defRPr/>
            </a:lvl1pPr>
          </a:lstStyle>
          <a:p>
            <a:pPr>
              <a:defRPr/>
            </a:pPr>
            <a:fld id="{D755E2C3-5D1E-1E48-A6E8-9DF3788865E5}" type="slidenum">
              <a:rPr lang="en-US" altLang="en-US"/>
              <a:pPr>
                <a:defRPr/>
              </a:pPr>
              <a:t>‹#›</a:t>
            </a:fld>
            <a:endParaRPr lang="en-US" altLang="en-US"/>
          </a:p>
        </p:txBody>
      </p:sp>
    </p:spTree>
    <p:extLst>
      <p:ext uri="{BB962C8B-B14F-4D97-AF65-F5344CB8AC3E}">
        <p14:creationId xmlns:p14="http://schemas.microsoft.com/office/powerpoint/2010/main" val="3143150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7749451-9471-1EC2-4BD3-8C1692926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10246EA3-28BC-6470-43B8-940015B9E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124200"/>
            <a:ext cx="545941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Grp="1" noChangeArrowheads="1"/>
          </p:cNvSpPr>
          <p:nvPr>
            <p:ph type="ctrTitle"/>
          </p:nvPr>
        </p:nvSpPr>
        <p:spPr>
          <a:xfrm>
            <a:off x="1524000" y="1752600"/>
            <a:ext cx="7162800" cy="1371600"/>
          </a:xfrm>
        </p:spPr>
        <p:txBody>
          <a:bodyPr/>
          <a:lstStyle>
            <a:lvl1pPr>
              <a:defRPr>
                <a:solidFill>
                  <a:schemeClr val="tx2"/>
                </a:solidFill>
              </a:defRPr>
            </a:lvl1pPr>
          </a:lstStyle>
          <a:p>
            <a:r>
              <a:rPr lang="en-US"/>
              <a:t>Click to edit Master title style</a:t>
            </a:r>
          </a:p>
        </p:txBody>
      </p:sp>
      <p:sp>
        <p:nvSpPr>
          <p:cNvPr id="16389" name="Rectangle 5"/>
          <p:cNvSpPr>
            <a:spLocks noGrp="1" noChangeArrowheads="1"/>
          </p:cNvSpPr>
          <p:nvPr>
            <p:ph type="subTitle" idx="1"/>
          </p:nvPr>
        </p:nvSpPr>
        <p:spPr>
          <a:xfrm>
            <a:off x="1524000" y="3352800"/>
            <a:ext cx="7162800" cy="1752600"/>
          </a:xfrm>
        </p:spPr>
        <p:txBody>
          <a:bodyPr/>
          <a:lstStyle>
            <a:lvl1pPr marL="0" indent="0" algn="ctr">
              <a:buFontTx/>
              <a:buNone/>
              <a:defRPr>
                <a:solidFill>
                  <a:schemeClr val="tx2"/>
                </a:solidFill>
              </a:defRPr>
            </a:lvl1pPr>
          </a:lstStyle>
          <a:p>
            <a:r>
              <a:rPr lang="en-US"/>
              <a:t>Click to edit Master subtitle style</a:t>
            </a:r>
          </a:p>
        </p:txBody>
      </p:sp>
      <p:sp>
        <p:nvSpPr>
          <p:cNvPr id="4" name="Rectangle 6">
            <a:extLst>
              <a:ext uri="{FF2B5EF4-FFF2-40B4-BE49-F238E27FC236}">
                <a16:creationId xmlns:a16="http://schemas.microsoft.com/office/drawing/2014/main" id="{D1CDC594-3DC5-01BA-8932-E556052A74D4}"/>
              </a:ext>
            </a:extLst>
          </p:cNvPr>
          <p:cNvSpPr>
            <a:spLocks noGrp="1" noChangeArrowheads="1"/>
          </p:cNvSpPr>
          <p:nvPr>
            <p:ph type="dt" sz="half" idx="10"/>
          </p:nvPr>
        </p:nvSpPr>
        <p:spPr>
          <a:xfrm>
            <a:off x="1524000" y="6248400"/>
            <a:ext cx="1905000" cy="457200"/>
          </a:xfrm>
        </p:spPr>
        <p:txBody>
          <a:bodyPr/>
          <a:lstStyle>
            <a:lvl1pPr eaLnBrk="1" hangingPunct="1">
              <a:defRPr kumimoji="1">
                <a:solidFill>
                  <a:schemeClr val="tx2"/>
                </a:solidFill>
              </a:defRPr>
            </a:lvl1pPr>
          </a:lstStyle>
          <a:p>
            <a:pPr>
              <a:defRPr/>
            </a:pPr>
            <a:endParaRPr lang="en-US"/>
          </a:p>
        </p:txBody>
      </p:sp>
      <p:sp>
        <p:nvSpPr>
          <p:cNvPr id="5" name="Rectangle 7">
            <a:extLst>
              <a:ext uri="{FF2B5EF4-FFF2-40B4-BE49-F238E27FC236}">
                <a16:creationId xmlns:a16="http://schemas.microsoft.com/office/drawing/2014/main" id="{F047A294-EE58-C9D1-F5C0-CB862474531F}"/>
              </a:ext>
            </a:extLst>
          </p:cNvPr>
          <p:cNvSpPr>
            <a:spLocks noGrp="1" noChangeArrowheads="1"/>
          </p:cNvSpPr>
          <p:nvPr>
            <p:ph type="ftr" sz="quarter" idx="11"/>
          </p:nvPr>
        </p:nvSpPr>
        <p:spPr>
          <a:xfrm>
            <a:off x="3657600" y="6248400"/>
            <a:ext cx="2895600" cy="457200"/>
          </a:xfrm>
        </p:spPr>
        <p:txBody>
          <a:bodyPr/>
          <a:lstStyle>
            <a:lvl1pPr eaLnBrk="1" hangingPunct="1">
              <a:defRPr kumimoji="1">
                <a:solidFill>
                  <a:schemeClr val="tx2"/>
                </a:solidFill>
              </a:defRPr>
            </a:lvl1pPr>
          </a:lstStyle>
          <a:p>
            <a:pPr>
              <a:defRPr/>
            </a:pPr>
            <a:endParaRPr lang="en-US"/>
          </a:p>
        </p:txBody>
      </p:sp>
      <p:sp>
        <p:nvSpPr>
          <p:cNvPr id="6" name="Rectangle 8">
            <a:extLst>
              <a:ext uri="{FF2B5EF4-FFF2-40B4-BE49-F238E27FC236}">
                <a16:creationId xmlns:a16="http://schemas.microsoft.com/office/drawing/2014/main" id="{6FDF26D6-2C0E-D2DE-3089-3D3A1A7FDB8E}"/>
              </a:ext>
            </a:extLst>
          </p:cNvPr>
          <p:cNvSpPr>
            <a:spLocks noGrp="1" noChangeArrowheads="1"/>
          </p:cNvSpPr>
          <p:nvPr>
            <p:ph type="sldNum" sz="quarter" idx="12"/>
          </p:nvPr>
        </p:nvSpPr>
        <p:spPr>
          <a:xfrm>
            <a:off x="6781800" y="6248400"/>
            <a:ext cx="1905000" cy="457200"/>
          </a:xfrm>
        </p:spPr>
        <p:txBody>
          <a:bodyPr/>
          <a:lstStyle>
            <a:lvl1pPr eaLnBrk="1" hangingPunct="1">
              <a:defRPr kumimoji="1" smtClean="0">
                <a:solidFill>
                  <a:schemeClr val="tx2"/>
                </a:solidFill>
              </a:defRPr>
            </a:lvl1pPr>
          </a:lstStyle>
          <a:p>
            <a:pPr>
              <a:defRPr/>
            </a:pPr>
            <a:fld id="{2BF2CB18-27ED-BC43-9873-158D2A2A015B}" type="slidenum">
              <a:rPr lang="en-US" altLang="en-US"/>
              <a:pPr>
                <a:defRPr/>
              </a:pPr>
              <a:t>‹#›</a:t>
            </a:fld>
            <a:endParaRPr lang="en-US" altLang="en-US"/>
          </a:p>
        </p:txBody>
      </p:sp>
    </p:spTree>
    <p:extLst>
      <p:ext uri="{BB962C8B-B14F-4D97-AF65-F5344CB8AC3E}">
        <p14:creationId xmlns:p14="http://schemas.microsoft.com/office/powerpoint/2010/main" val="306499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1142CE63-2BF0-FF76-1B7D-A19D2F1D11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487981F6-39D5-D10E-D467-25BF94DB58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B22FAE37-2035-5720-437D-49041173B4F1}"/>
              </a:ext>
            </a:extLst>
          </p:cNvPr>
          <p:cNvSpPr>
            <a:spLocks noGrp="1" noChangeArrowheads="1"/>
          </p:cNvSpPr>
          <p:nvPr>
            <p:ph type="sldNum" sz="quarter" idx="12"/>
          </p:nvPr>
        </p:nvSpPr>
        <p:spPr>
          <a:ln/>
        </p:spPr>
        <p:txBody>
          <a:bodyPr/>
          <a:lstStyle>
            <a:lvl1pPr>
              <a:defRPr/>
            </a:lvl1pPr>
          </a:lstStyle>
          <a:p>
            <a:pPr>
              <a:defRPr/>
            </a:pPr>
            <a:fld id="{085DD333-8249-AA42-8C4F-61497E54524E}" type="slidenum">
              <a:rPr lang="en-US" altLang="en-US"/>
              <a:pPr>
                <a:defRPr/>
              </a:pPr>
              <a:t>‹#›</a:t>
            </a:fld>
            <a:endParaRPr lang="en-US" altLang="en-US"/>
          </a:p>
        </p:txBody>
      </p:sp>
    </p:spTree>
    <p:extLst>
      <p:ext uri="{BB962C8B-B14F-4D97-AF65-F5344CB8AC3E}">
        <p14:creationId xmlns:p14="http://schemas.microsoft.com/office/powerpoint/2010/main" val="671130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6214FECD-1090-8652-C36C-6134A2B8A4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D2EA2651-409F-83B7-80B4-0F2D28A894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F95A9FC6-EDE8-6C47-EAEC-F09F0B595AD9}"/>
              </a:ext>
            </a:extLst>
          </p:cNvPr>
          <p:cNvSpPr>
            <a:spLocks noGrp="1" noChangeArrowheads="1"/>
          </p:cNvSpPr>
          <p:nvPr>
            <p:ph type="sldNum" sz="quarter" idx="12"/>
          </p:nvPr>
        </p:nvSpPr>
        <p:spPr>
          <a:ln/>
        </p:spPr>
        <p:txBody>
          <a:bodyPr/>
          <a:lstStyle>
            <a:lvl1pPr>
              <a:defRPr/>
            </a:lvl1pPr>
          </a:lstStyle>
          <a:p>
            <a:pPr>
              <a:defRPr/>
            </a:pPr>
            <a:fld id="{0E28933E-94AE-FA40-A4F2-0DD282840362}" type="slidenum">
              <a:rPr lang="en-US" altLang="en-US"/>
              <a:pPr>
                <a:defRPr/>
              </a:pPr>
              <a:t>‹#›</a:t>
            </a:fld>
            <a:endParaRPr lang="en-US" altLang="en-US"/>
          </a:p>
        </p:txBody>
      </p:sp>
    </p:spTree>
    <p:extLst>
      <p:ext uri="{BB962C8B-B14F-4D97-AF65-F5344CB8AC3E}">
        <p14:creationId xmlns:p14="http://schemas.microsoft.com/office/powerpoint/2010/main" val="782170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7744E5C5-7577-B981-2552-DDB267DB7A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8B6E0C5-7D05-8E17-5F13-F89AED5742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28CA88F0-4C0C-2ED1-E036-F7C492DB6F5A}"/>
              </a:ext>
            </a:extLst>
          </p:cNvPr>
          <p:cNvSpPr>
            <a:spLocks noGrp="1" noChangeArrowheads="1"/>
          </p:cNvSpPr>
          <p:nvPr>
            <p:ph type="sldNum" sz="quarter" idx="12"/>
          </p:nvPr>
        </p:nvSpPr>
        <p:spPr>
          <a:ln/>
        </p:spPr>
        <p:txBody>
          <a:bodyPr/>
          <a:lstStyle>
            <a:lvl1pPr>
              <a:defRPr/>
            </a:lvl1pPr>
          </a:lstStyle>
          <a:p>
            <a:pPr>
              <a:defRPr/>
            </a:pPr>
            <a:fld id="{470A0DCA-DC57-4340-BE2E-2828B2C751C9}" type="slidenum">
              <a:rPr lang="en-US" altLang="en-US"/>
              <a:pPr>
                <a:defRPr/>
              </a:pPr>
              <a:t>‹#›</a:t>
            </a:fld>
            <a:endParaRPr lang="en-US" altLang="en-US"/>
          </a:p>
        </p:txBody>
      </p:sp>
    </p:spTree>
    <p:extLst>
      <p:ext uri="{BB962C8B-B14F-4D97-AF65-F5344CB8AC3E}">
        <p14:creationId xmlns:p14="http://schemas.microsoft.com/office/powerpoint/2010/main" val="2058689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2AC7A28-DD7A-2006-5283-9ED4EAFAD33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BFFF333F-EB7C-451B-3A40-B83ED94112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1DE84B85-D342-6E10-841F-1D0C2B856ACD}"/>
              </a:ext>
            </a:extLst>
          </p:cNvPr>
          <p:cNvSpPr>
            <a:spLocks noGrp="1" noChangeArrowheads="1"/>
          </p:cNvSpPr>
          <p:nvPr>
            <p:ph type="sldNum" sz="quarter" idx="12"/>
          </p:nvPr>
        </p:nvSpPr>
        <p:spPr>
          <a:ln/>
        </p:spPr>
        <p:txBody>
          <a:bodyPr/>
          <a:lstStyle>
            <a:lvl1pPr>
              <a:defRPr/>
            </a:lvl1pPr>
          </a:lstStyle>
          <a:p>
            <a:pPr>
              <a:defRPr/>
            </a:pPr>
            <a:fld id="{7522F9C4-4667-6B44-8FA9-3A8F58C7BA19}" type="slidenum">
              <a:rPr lang="en-US" altLang="en-US"/>
              <a:pPr>
                <a:defRPr/>
              </a:pPr>
              <a:t>‹#›</a:t>
            </a:fld>
            <a:endParaRPr lang="en-US" altLang="en-US"/>
          </a:p>
        </p:txBody>
      </p:sp>
    </p:spTree>
    <p:extLst>
      <p:ext uri="{BB962C8B-B14F-4D97-AF65-F5344CB8AC3E}">
        <p14:creationId xmlns:p14="http://schemas.microsoft.com/office/powerpoint/2010/main" val="1367457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CEA14375-0524-EAAB-D003-4F028F2938B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2F898C81-E126-F604-A6F2-E3C4D00707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ABAC720B-7482-BB92-28DE-2011490E8082}"/>
              </a:ext>
            </a:extLst>
          </p:cNvPr>
          <p:cNvSpPr>
            <a:spLocks noGrp="1" noChangeArrowheads="1"/>
          </p:cNvSpPr>
          <p:nvPr>
            <p:ph type="sldNum" sz="quarter" idx="12"/>
          </p:nvPr>
        </p:nvSpPr>
        <p:spPr>
          <a:ln/>
        </p:spPr>
        <p:txBody>
          <a:bodyPr/>
          <a:lstStyle>
            <a:lvl1pPr>
              <a:defRPr/>
            </a:lvl1pPr>
          </a:lstStyle>
          <a:p>
            <a:pPr>
              <a:defRPr/>
            </a:pPr>
            <a:fld id="{D4EC5C2E-7DED-3842-BD74-2A6A24DC2678}" type="slidenum">
              <a:rPr lang="en-US" altLang="en-US"/>
              <a:pPr>
                <a:defRPr/>
              </a:pPr>
              <a:t>‹#›</a:t>
            </a:fld>
            <a:endParaRPr lang="en-US" altLang="en-US"/>
          </a:p>
        </p:txBody>
      </p:sp>
    </p:spTree>
    <p:extLst>
      <p:ext uri="{BB962C8B-B14F-4D97-AF65-F5344CB8AC3E}">
        <p14:creationId xmlns:p14="http://schemas.microsoft.com/office/powerpoint/2010/main" val="314967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6D039F7-2EE5-49DD-1C66-8F2078F1EA2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47B5C360-1756-1B5D-8220-097D594A70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0AE229DF-5DE5-66F4-4245-346F905F6154}"/>
              </a:ext>
            </a:extLst>
          </p:cNvPr>
          <p:cNvSpPr>
            <a:spLocks noGrp="1" noChangeArrowheads="1"/>
          </p:cNvSpPr>
          <p:nvPr>
            <p:ph type="sldNum" sz="quarter" idx="12"/>
          </p:nvPr>
        </p:nvSpPr>
        <p:spPr>
          <a:ln/>
        </p:spPr>
        <p:txBody>
          <a:bodyPr/>
          <a:lstStyle>
            <a:lvl1pPr>
              <a:defRPr/>
            </a:lvl1pPr>
          </a:lstStyle>
          <a:p>
            <a:pPr>
              <a:defRPr/>
            </a:pPr>
            <a:fld id="{27B1EEF6-E613-1541-ACE0-2FC4BB046EF0}" type="slidenum">
              <a:rPr lang="en-US" altLang="en-US"/>
              <a:pPr>
                <a:defRPr/>
              </a:pPr>
              <a:t>‹#›</a:t>
            </a:fld>
            <a:endParaRPr lang="en-US" altLang="en-US"/>
          </a:p>
        </p:txBody>
      </p:sp>
    </p:spTree>
    <p:extLst>
      <p:ext uri="{BB962C8B-B14F-4D97-AF65-F5344CB8AC3E}">
        <p14:creationId xmlns:p14="http://schemas.microsoft.com/office/powerpoint/2010/main" val="1811498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CEE89DFF-08B7-289C-124C-D7C5897AD1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190EE5F-705D-0384-0687-D1897687F2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71317DE3-EC7F-A712-7731-DD4F87B3305C}"/>
              </a:ext>
            </a:extLst>
          </p:cNvPr>
          <p:cNvSpPr>
            <a:spLocks noGrp="1" noChangeArrowheads="1"/>
          </p:cNvSpPr>
          <p:nvPr>
            <p:ph type="sldNum" sz="quarter" idx="12"/>
          </p:nvPr>
        </p:nvSpPr>
        <p:spPr>
          <a:ln/>
        </p:spPr>
        <p:txBody>
          <a:bodyPr/>
          <a:lstStyle>
            <a:lvl1pPr>
              <a:defRPr/>
            </a:lvl1pPr>
          </a:lstStyle>
          <a:p>
            <a:pPr>
              <a:defRPr/>
            </a:pPr>
            <a:fld id="{75B4930C-80C8-FC41-BAB4-F206C91E7F01}" type="slidenum">
              <a:rPr lang="en-US" altLang="en-US"/>
              <a:pPr>
                <a:defRPr/>
              </a:pPr>
              <a:t>‹#›</a:t>
            </a:fld>
            <a:endParaRPr lang="en-US" altLang="en-US"/>
          </a:p>
        </p:txBody>
      </p:sp>
    </p:spTree>
    <p:extLst>
      <p:ext uri="{BB962C8B-B14F-4D97-AF65-F5344CB8AC3E}">
        <p14:creationId xmlns:p14="http://schemas.microsoft.com/office/powerpoint/2010/main" val="48063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1BABD57-2DFB-2DD7-F8EC-5B5F9201B4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464DD0B-A83E-CEF0-25AB-67D4D43CDA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D7C2DF5-7618-798A-020A-7B43AD38E15E}"/>
              </a:ext>
            </a:extLst>
          </p:cNvPr>
          <p:cNvSpPr>
            <a:spLocks noGrp="1" noChangeArrowheads="1"/>
          </p:cNvSpPr>
          <p:nvPr>
            <p:ph type="sldNum" sz="quarter" idx="12"/>
          </p:nvPr>
        </p:nvSpPr>
        <p:spPr>
          <a:ln/>
        </p:spPr>
        <p:txBody>
          <a:bodyPr/>
          <a:lstStyle>
            <a:lvl1pPr>
              <a:defRPr/>
            </a:lvl1pPr>
          </a:lstStyle>
          <a:p>
            <a:pPr>
              <a:defRPr/>
            </a:pPr>
            <a:fld id="{8C019AB3-E7A2-4247-96AF-29065936C21F}" type="slidenum">
              <a:rPr lang="en-US" altLang="en-US"/>
              <a:pPr>
                <a:defRPr/>
              </a:pPr>
              <a:t>‹#›</a:t>
            </a:fld>
            <a:endParaRPr lang="en-US" altLang="en-US"/>
          </a:p>
        </p:txBody>
      </p:sp>
    </p:spTree>
    <p:extLst>
      <p:ext uri="{BB962C8B-B14F-4D97-AF65-F5344CB8AC3E}">
        <p14:creationId xmlns:p14="http://schemas.microsoft.com/office/powerpoint/2010/main" val="133804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C8F34E43-E1E0-F4BF-1ADF-9B515D45A4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6121A1F-C3F1-7D5B-165F-79E43609C3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1599E4DE-24A7-F2BE-455B-E9858540872C}"/>
              </a:ext>
            </a:extLst>
          </p:cNvPr>
          <p:cNvSpPr>
            <a:spLocks noGrp="1" noChangeArrowheads="1"/>
          </p:cNvSpPr>
          <p:nvPr>
            <p:ph type="sldNum" sz="quarter" idx="12"/>
          </p:nvPr>
        </p:nvSpPr>
        <p:spPr>
          <a:ln/>
        </p:spPr>
        <p:txBody>
          <a:bodyPr/>
          <a:lstStyle>
            <a:lvl1pPr>
              <a:defRPr/>
            </a:lvl1pPr>
          </a:lstStyle>
          <a:p>
            <a:pPr>
              <a:defRPr/>
            </a:pPr>
            <a:fld id="{6BDC6954-D1D1-854F-A1C4-9AB8048675F6}" type="slidenum">
              <a:rPr lang="en-US" altLang="en-US"/>
              <a:pPr>
                <a:defRPr/>
              </a:pPr>
              <a:t>‹#›</a:t>
            </a:fld>
            <a:endParaRPr lang="en-US" altLang="en-US"/>
          </a:p>
        </p:txBody>
      </p:sp>
    </p:spTree>
    <p:extLst>
      <p:ext uri="{BB962C8B-B14F-4D97-AF65-F5344CB8AC3E}">
        <p14:creationId xmlns:p14="http://schemas.microsoft.com/office/powerpoint/2010/main" val="3812190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1B58E18-A003-97B5-B1E3-4117291316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8DEFCB3C-039C-5401-B3BC-8988DB5B0F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6261866E-BB77-CFCA-26E2-906137C10C97}"/>
              </a:ext>
            </a:extLst>
          </p:cNvPr>
          <p:cNvSpPr>
            <a:spLocks noGrp="1" noChangeArrowheads="1"/>
          </p:cNvSpPr>
          <p:nvPr>
            <p:ph type="sldNum" sz="quarter" idx="12"/>
          </p:nvPr>
        </p:nvSpPr>
        <p:spPr>
          <a:ln/>
        </p:spPr>
        <p:txBody>
          <a:bodyPr/>
          <a:lstStyle>
            <a:lvl1pPr>
              <a:defRPr/>
            </a:lvl1pPr>
          </a:lstStyle>
          <a:p>
            <a:pPr>
              <a:defRPr/>
            </a:pPr>
            <a:fld id="{18A0745D-FF90-B142-83AE-8C35FC4E7C54}" type="slidenum">
              <a:rPr lang="en-US" altLang="en-US"/>
              <a:pPr>
                <a:defRPr/>
              </a:pPr>
              <a:t>‹#›</a:t>
            </a:fld>
            <a:endParaRPr lang="en-US" altLang="en-US"/>
          </a:p>
        </p:txBody>
      </p:sp>
    </p:spTree>
    <p:extLst>
      <p:ext uri="{BB962C8B-B14F-4D97-AF65-F5344CB8AC3E}">
        <p14:creationId xmlns:p14="http://schemas.microsoft.com/office/powerpoint/2010/main" val="1363919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4DB9523-C29C-5164-7A93-971D8C2E7A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AE2D9204-58AE-65DA-E5B1-5274D2CDC5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409A100D-BD06-DBA6-87F2-547B09E898C4}"/>
              </a:ext>
            </a:extLst>
          </p:cNvPr>
          <p:cNvSpPr>
            <a:spLocks noGrp="1" noChangeArrowheads="1"/>
          </p:cNvSpPr>
          <p:nvPr>
            <p:ph type="sldNum" sz="quarter" idx="12"/>
          </p:nvPr>
        </p:nvSpPr>
        <p:spPr>
          <a:ln/>
        </p:spPr>
        <p:txBody>
          <a:bodyPr/>
          <a:lstStyle>
            <a:lvl1pPr>
              <a:defRPr/>
            </a:lvl1pPr>
          </a:lstStyle>
          <a:p>
            <a:pPr>
              <a:defRPr/>
            </a:pPr>
            <a:fld id="{992D2E89-5A0B-CC43-BF10-64D85D19E3E3}" type="slidenum">
              <a:rPr lang="en-US" altLang="en-US"/>
              <a:pPr>
                <a:defRPr/>
              </a:pPr>
              <a:t>‹#›</a:t>
            </a:fld>
            <a:endParaRPr lang="en-US" altLang="en-US"/>
          </a:p>
        </p:txBody>
      </p:sp>
    </p:spTree>
    <p:extLst>
      <p:ext uri="{BB962C8B-B14F-4D97-AF65-F5344CB8AC3E}">
        <p14:creationId xmlns:p14="http://schemas.microsoft.com/office/powerpoint/2010/main" val="1657277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16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 name="Rectangle 4">
            <a:extLst>
              <a:ext uri="{FF2B5EF4-FFF2-40B4-BE49-F238E27FC236}">
                <a16:creationId xmlns:a16="http://schemas.microsoft.com/office/drawing/2014/main" id="{23A1E2B8-2AFB-D67F-56BF-C10CC925481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DB49B0F-3A5E-51BE-8FB2-D0CA19F946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889DF43-55F8-9762-731C-B305DF75F8D8}"/>
              </a:ext>
            </a:extLst>
          </p:cNvPr>
          <p:cNvSpPr>
            <a:spLocks noGrp="1" noChangeArrowheads="1"/>
          </p:cNvSpPr>
          <p:nvPr>
            <p:ph type="sldNum" sz="quarter" idx="12"/>
          </p:nvPr>
        </p:nvSpPr>
        <p:spPr>
          <a:ln/>
        </p:spPr>
        <p:txBody>
          <a:bodyPr/>
          <a:lstStyle>
            <a:lvl1pPr>
              <a:defRPr/>
            </a:lvl1pPr>
          </a:lstStyle>
          <a:p>
            <a:pPr>
              <a:defRPr/>
            </a:pPr>
            <a:fld id="{84C1BAB0-6C7E-D049-8647-9C6C383A7474}" type="slidenum">
              <a:rPr lang="en-US" altLang="en-US"/>
              <a:pPr>
                <a:defRPr/>
              </a:pPr>
              <a:t>‹#›</a:t>
            </a:fld>
            <a:endParaRPr lang="en-US" altLang="en-US"/>
          </a:p>
        </p:txBody>
      </p:sp>
    </p:spTree>
    <p:extLst>
      <p:ext uri="{BB962C8B-B14F-4D97-AF65-F5344CB8AC3E}">
        <p14:creationId xmlns:p14="http://schemas.microsoft.com/office/powerpoint/2010/main" val="1161780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C3A8951-B928-F678-214A-E0DA76D2B6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72F6CE-9095-1B23-DA32-843D5D256A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465E8F-E8F8-F623-8E87-123E3338A070}"/>
              </a:ext>
            </a:extLst>
          </p:cNvPr>
          <p:cNvSpPr>
            <a:spLocks noGrp="1" noChangeArrowheads="1"/>
          </p:cNvSpPr>
          <p:nvPr>
            <p:ph type="sldNum" sz="quarter" idx="12"/>
          </p:nvPr>
        </p:nvSpPr>
        <p:spPr>
          <a:ln/>
        </p:spPr>
        <p:txBody>
          <a:bodyPr/>
          <a:lstStyle>
            <a:lvl1pPr>
              <a:defRPr/>
            </a:lvl1pPr>
          </a:lstStyle>
          <a:p>
            <a:pPr>
              <a:defRPr/>
            </a:pPr>
            <a:fld id="{DDC0EB27-5F2A-C14D-A1D3-4409F6FD5710}" type="slidenum">
              <a:rPr lang="en-US" altLang="en-US"/>
              <a:pPr>
                <a:defRPr/>
              </a:pPr>
              <a:t>‹#›</a:t>
            </a:fld>
            <a:endParaRPr lang="en-US" altLang="en-US"/>
          </a:p>
        </p:txBody>
      </p:sp>
    </p:spTree>
    <p:extLst>
      <p:ext uri="{BB962C8B-B14F-4D97-AF65-F5344CB8AC3E}">
        <p14:creationId xmlns:p14="http://schemas.microsoft.com/office/powerpoint/2010/main" val="241319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19FBD2D-0946-5742-69D5-1A51633C63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9B7829-1DA3-1CB6-B161-F1D2427976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B75DA1-B91B-7C83-26A6-442B899D759F}"/>
              </a:ext>
            </a:extLst>
          </p:cNvPr>
          <p:cNvSpPr>
            <a:spLocks noGrp="1" noChangeArrowheads="1"/>
          </p:cNvSpPr>
          <p:nvPr>
            <p:ph type="sldNum" sz="quarter" idx="12"/>
          </p:nvPr>
        </p:nvSpPr>
        <p:spPr>
          <a:ln/>
        </p:spPr>
        <p:txBody>
          <a:bodyPr/>
          <a:lstStyle>
            <a:lvl1pPr>
              <a:defRPr/>
            </a:lvl1pPr>
          </a:lstStyle>
          <a:p>
            <a:pPr>
              <a:defRPr/>
            </a:pPr>
            <a:fld id="{2B731798-F88D-2643-BFB4-1EA63C75421E}" type="slidenum">
              <a:rPr lang="en-US" altLang="en-US"/>
              <a:pPr>
                <a:defRPr/>
              </a:pPr>
              <a:t>‹#›</a:t>
            </a:fld>
            <a:endParaRPr lang="en-US" altLang="en-US"/>
          </a:p>
        </p:txBody>
      </p:sp>
    </p:spTree>
    <p:extLst>
      <p:ext uri="{BB962C8B-B14F-4D97-AF65-F5344CB8AC3E}">
        <p14:creationId xmlns:p14="http://schemas.microsoft.com/office/powerpoint/2010/main" val="2126525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C424345-47AC-34F9-0CA7-D5AA058434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452050-BBAD-F3ED-BA55-F78D5BD22D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6A1D4F-5D4D-360B-DDD5-6AE5005DD9F3}"/>
              </a:ext>
            </a:extLst>
          </p:cNvPr>
          <p:cNvSpPr>
            <a:spLocks noGrp="1" noChangeArrowheads="1"/>
          </p:cNvSpPr>
          <p:nvPr>
            <p:ph type="sldNum" sz="quarter" idx="12"/>
          </p:nvPr>
        </p:nvSpPr>
        <p:spPr>
          <a:ln/>
        </p:spPr>
        <p:txBody>
          <a:bodyPr/>
          <a:lstStyle>
            <a:lvl1pPr>
              <a:defRPr/>
            </a:lvl1pPr>
          </a:lstStyle>
          <a:p>
            <a:pPr>
              <a:defRPr/>
            </a:pPr>
            <a:fld id="{734B5C16-24D4-4844-9A49-D0FF0AA4E2AC}" type="slidenum">
              <a:rPr lang="en-US" altLang="en-US"/>
              <a:pPr>
                <a:defRPr/>
              </a:pPr>
              <a:t>‹#›</a:t>
            </a:fld>
            <a:endParaRPr lang="en-US" altLang="en-US"/>
          </a:p>
        </p:txBody>
      </p:sp>
    </p:spTree>
    <p:extLst>
      <p:ext uri="{BB962C8B-B14F-4D97-AF65-F5344CB8AC3E}">
        <p14:creationId xmlns:p14="http://schemas.microsoft.com/office/powerpoint/2010/main" val="2929257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80D87B0-1F3A-B288-F59F-D16C26B11BA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9324A85-EE9D-E2F3-3264-07D3D6CA27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41917F1-05C7-5423-6775-3B067428A1D1}"/>
              </a:ext>
            </a:extLst>
          </p:cNvPr>
          <p:cNvSpPr>
            <a:spLocks noGrp="1" noChangeArrowheads="1"/>
          </p:cNvSpPr>
          <p:nvPr>
            <p:ph type="sldNum" sz="quarter" idx="12"/>
          </p:nvPr>
        </p:nvSpPr>
        <p:spPr>
          <a:ln/>
        </p:spPr>
        <p:txBody>
          <a:bodyPr/>
          <a:lstStyle>
            <a:lvl1pPr>
              <a:defRPr/>
            </a:lvl1pPr>
          </a:lstStyle>
          <a:p>
            <a:pPr>
              <a:defRPr/>
            </a:pPr>
            <a:fld id="{10709ACD-9226-004C-88C0-E79971CB0C93}" type="slidenum">
              <a:rPr lang="en-US" altLang="en-US"/>
              <a:pPr>
                <a:defRPr/>
              </a:pPr>
              <a:t>‹#›</a:t>
            </a:fld>
            <a:endParaRPr lang="en-US" altLang="en-US"/>
          </a:p>
        </p:txBody>
      </p:sp>
    </p:spTree>
    <p:extLst>
      <p:ext uri="{BB962C8B-B14F-4D97-AF65-F5344CB8AC3E}">
        <p14:creationId xmlns:p14="http://schemas.microsoft.com/office/powerpoint/2010/main" val="4163967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2E49DC7-C176-4CE8-A05E-3D0D05530FB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20A238A-2D73-AB77-2375-54E1738E89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84A279F-E4DB-CEF4-B1CC-FF054C4ECBB5}"/>
              </a:ext>
            </a:extLst>
          </p:cNvPr>
          <p:cNvSpPr>
            <a:spLocks noGrp="1" noChangeArrowheads="1"/>
          </p:cNvSpPr>
          <p:nvPr>
            <p:ph type="sldNum" sz="quarter" idx="12"/>
          </p:nvPr>
        </p:nvSpPr>
        <p:spPr>
          <a:ln/>
        </p:spPr>
        <p:txBody>
          <a:bodyPr/>
          <a:lstStyle>
            <a:lvl1pPr>
              <a:defRPr/>
            </a:lvl1pPr>
          </a:lstStyle>
          <a:p>
            <a:pPr>
              <a:defRPr/>
            </a:pPr>
            <a:fld id="{08408D1B-70C8-CD41-8E1C-7EAD72730967}" type="slidenum">
              <a:rPr lang="en-US" altLang="en-US"/>
              <a:pPr>
                <a:defRPr/>
              </a:pPr>
              <a:t>‹#›</a:t>
            </a:fld>
            <a:endParaRPr lang="en-US" altLang="en-US"/>
          </a:p>
        </p:txBody>
      </p:sp>
    </p:spTree>
    <p:extLst>
      <p:ext uri="{BB962C8B-B14F-4D97-AF65-F5344CB8AC3E}">
        <p14:creationId xmlns:p14="http://schemas.microsoft.com/office/powerpoint/2010/main" val="3173637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2CDC7E4-ED95-8113-F351-6FBB99CBBE1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A3996ED-8FB7-B003-877D-C54FF6AE20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114D45A-9C8F-A8D8-9062-F01019FB384D}"/>
              </a:ext>
            </a:extLst>
          </p:cNvPr>
          <p:cNvSpPr>
            <a:spLocks noGrp="1" noChangeArrowheads="1"/>
          </p:cNvSpPr>
          <p:nvPr>
            <p:ph type="sldNum" sz="quarter" idx="12"/>
          </p:nvPr>
        </p:nvSpPr>
        <p:spPr>
          <a:ln/>
        </p:spPr>
        <p:txBody>
          <a:bodyPr/>
          <a:lstStyle>
            <a:lvl1pPr>
              <a:defRPr/>
            </a:lvl1pPr>
          </a:lstStyle>
          <a:p>
            <a:pPr>
              <a:defRPr/>
            </a:pPr>
            <a:fld id="{9D0756EE-24C6-014B-81B3-059A097527A5}" type="slidenum">
              <a:rPr lang="en-US" altLang="en-US"/>
              <a:pPr>
                <a:defRPr/>
              </a:pPr>
              <a:t>‹#›</a:t>
            </a:fld>
            <a:endParaRPr lang="en-US" altLang="en-US"/>
          </a:p>
        </p:txBody>
      </p:sp>
    </p:spTree>
    <p:extLst>
      <p:ext uri="{BB962C8B-B14F-4D97-AF65-F5344CB8AC3E}">
        <p14:creationId xmlns:p14="http://schemas.microsoft.com/office/powerpoint/2010/main" val="206093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1B5F97F7-1586-58FE-A71E-3F807E532F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0470BCB-0BBB-6551-1132-20B864DDE6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F250F13E-126E-FE6A-D804-5173F65F2E95}"/>
              </a:ext>
            </a:extLst>
          </p:cNvPr>
          <p:cNvSpPr>
            <a:spLocks noGrp="1" noChangeArrowheads="1"/>
          </p:cNvSpPr>
          <p:nvPr>
            <p:ph type="sldNum" sz="quarter" idx="12"/>
          </p:nvPr>
        </p:nvSpPr>
        <p:spPr>
          <a:ln/>
        </p:spPr>
        <p:txBody>
          <a:bodyPr/>
          <a:lstStyle>
            <a:lvl1pPr>
              <a:defRPr/>
            </a:lvl1pPr>
          </a:lstStyle>
          <a:p>
            <a:pPr>
              <a:defRPr/>
            </a:pPr>
            <a:fld id="{0764BD50-B4A4-7E48-AEEF-F7E8AAFB4F73}" type="slidenum">
              <a:rPr lang="en-US" altLang="en-US"/>
              <a:pPr>
                <a:defRPr/>
              </a:pPr>
              <a:t>‹#›</a:t>
            </a:fld>
            <a:endParaRPr lang="en-US" altLang="en-US"/>
          </a:p>
        </p:txBody>
      </p:sp>
    </p:spTree>
    <p:extLst>
      <p:ext uri="{BB962C8B-B14F-4D97-AF65-F5344CB8AC3E}">
        <p14:creationId xmlns:p14="http://schemas.microsoft.com/office/powerpoint/2010/main" val="1341677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D279E05-B444-404C-4DA8-98A1B258DD1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83EA5C8-39EC-72A6-D523-823386AE34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17F1A2-DD26-6A76-B86F-232D26162DC5}"/>
              </a:ext>
            </a:extLst>
          </p:cNvPr>
          <p:cNvSpPr>
            <a:spLocks noGrp="1" noChangeArrowheads="1"/>
          </p:cNvSpPr>
          <p:nvPr>
            <p:ph type="sldNum" sz="quarter" idx="12"/>
          </p:nvPr>
        </p:nvSpPr>
        <p:spPr>
          <a:ln/>
        </p:spPr>
        <p:txBody>
          <a:bodyPr/>
          <a:lstStyle>
            <a:lvl1pPr>
              <a:defRPr/>
            </a:lvl1pPr>
          </a:lstStyle>
          <a:p>
            <a:pPr>
              <a:defRPr/>
            </a:pPr>
            <a:fld id="{61581D96-54CA-8648-9ED2-26DE9C73D104}" type="slidenum">
              <a:rPr lang="en-US" altLang="en-US"/>
              <a:pPr>
                <a:defRPr/>
              </a:pPr>
              <a:t>‹#›</a:t>
            </a:fld>
            <a:endParaRPr lang="en-US" altLang="en-US"/>
          </a:p>
        </p:txBody>
      </p:sp>
    </p:spTree>
    <p:extLst>
      <p:ext uri="{BB962C8B-B14F-4D97-AF65-F5344CB8AC3E}">
        <p14:creationId xmlns:p14="http://schemas.microsoft.com/office/powerpoint/2010/main" val="3297454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CDBAC1-6A7A-DBEE-C010-6611CAB032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BBCCD6B-5EEE-D5D2-8432-34E3966521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76E96A-5AFB-52CA-5297-53D5C800A599}"/>
              </a:ext>
            </a:extLst>
          </p:cNvPr>
          <p:cNvSpPr>
            <a:spLocks noGrp="1" noChangeArrowheads="1"/>
          </p:cNvSpPr>
          <p:nvPr>
            <p:ph type="sldNum" sz="quarter" idx="12"/>
          </p:nvPr>
        </p:nvSpPr>
        <p:spPr>
          <a:ln/>
        </p:spPr>
        <p:txBody>
          <a:bodyPr/>
          <a:lstStyle>
            <a:lvl1pPr>
              <a:defRPr/>
            </a:lvl1pPr>
          </a:lstStyle>
          <a:p>
            <a:pPr>
              <a:defRPr/>
            </a:pPr>
            <a:fld id="{2CF55E41-C012-604D-8B8A-45616A4FEB3F}" type="slidenum">
              <a:rPr lang="en-US" altLang="en-US"/>
              <a:pPr>
                <a:defRPr/>
              </a:pPr>
              <a:t>‹#›</a:t>
            </a:fld>
            <a:endParaRPr lang="en-US" altLang="en-US"/>
          </a:p>
        </p:txBody>
      </p:sp>
    </p:spTree>
    <p:extLst>
      <p:ext uri="{BB962C8B-B14F-4D97-AF65-F5344CB8AC3E}">
        <p14:creationId xmlns:p14="http://schemas.microsoft.com/office/powerpoint/2010/main" val="3132940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4D52AB-B12F-933D-0F42-7E01A28A3B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598CC2-6224-9A2D-B03C-C579ACD6C9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ACD03D-D96B-A570-CE18-75C7AA5885A3}"/>
              </a:ext>
            </a:extLst>
          </p:cNvPr>
          <p:cNvSpPr>
            <a:spLocks noGrp="1" noChangeArrowheads="1"/>
          </p:cNvSpPr>
          <p:nvPr>
            <p:ph type="sldNum" sz="quarter" idx="12"/>
          </p:nvPr>
        </p:nvSpPr>
        <p:spPr>
          <a:ln/>
        </p:spPr>
        <p:txBody>
          <a:bodyPr/>
          <a:lstStyle>
            <a:lvl1pPr>
              <a:defRPr/>
            </a:lvl1pPr>
          </a:lstStyle>
          <a:p>
            <a:pPr>
              <a:defRPr/>
            </a:pPr>
            <a:fld id="{C14008BF-E9A3-2044-A31B-E8DC3AC04720}" type="slidenum">
              <a:rPr lang="en-US" altLang="en-US"/>
              <a:pPr>
                <a:defRPr/>
              </a:pPr>
              <a:t>‹#›</a:t>
            </a:fld>
            <a:endParaRPr lang="en-US" altLang="en-US"/>
          </a:p>
        </p:txBody>
      </p:sp>
    </p:spTree>
    <p:extLst>
      <p:ext uri="{BB962C8B-B14F-4D97-AF65-F5344CB8AC3E}">
        <p14:creationId xmlns:p14="http://schemas.microsoft.com/office/powerpoint/2010/main" val="4032691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72F9AE-014C-BFA6-ED69-A1213EE25A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9C5AF4-C9D6-552F-0B41-C0FF0204B4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534E83-1E2A-D92E-1856-F8B218F49702}"/>
              </a:ext>
            </a:extLst>
          </p:cNvPr>
          <p:cNvSpPr>
            <a:spLocks noGrp="1" noChangeArrowheads="1"/>
          </p:cNvSpPr>
          <p:nvPr>
            <p:ph type="sldNum" sz="quarter" idx="12"/>
          </p:nvPr>
        </p:nvSpPr>
        <p:spPr>
          <a:ln/>
        </p:spPr>
        <p:txBody>
          <a:bodyPr/>
          <a:lstStyle>
            <a:lvl1pPr>
              <a:defRPr/>
            </a:lvl1pPr>
          </a:lstStyle>
          <a:p>
            <a:pPr>
              <a:defRPr/>
            </a:pPr>
            <a:fld id="{A490F1F6-D72F-034E-9CF8-10DB4C7232CE}" type="slidenum">
              <a:rPr lang="en-US" altLang="en-US"/>
              <a:pPr>
                <a:defRPr/>
              </a:pPr>
              <a:t>‹#›</a:t>
            </a:fld>
            <a:endParaRPr lang="en-US" altLang="en-US"/>
          </a:p>
        </p:txBody>
      </p:sp>
    </p:spTree>
    <p:extLst>
      <p:ext uri="{BB962C8B-B14F-4D97-AF65-F5344CB8AC3E}">
        <p14:creationId xmlns:p14="http://schemas.microsoft.com/office/powerpoint/2010/main" val="293299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F2A5D23F-4BEF-6F76-90E2-D70A0B7BA9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B0FEBF-9201-3B90-C40E-2F5F241FA3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8BCB8D7C-B23B-58CF-02C1-64F4D3DF2D4A}"/>
              </a:ext>
            </a:extLst>
          </p:cNvPr>
          <p:cNvSpPr>
            <a:spLocks noGrp="1" noChangeArrowheads="1"/>
          </p:cNvSpPr>
          <p:nvPr>
            <p:ph type="sldNum" sz="quarter" idx="12"/>
          </p:nvPr>
        </p:nvSpPr>
        <p:spPr>
          <a:ln/>
        </p:spPr>
        <p:txBody>
          <a:bodyPr/>
          <a:lstStyle>
            <a:lvl1pPr>
              <a:defRPr/>
            </a:lvl1pPr>
          </a:lstStyle>
          <a:p>
            <a:pPr>
              <a:defRPr/>
            </a:pPr>
            <a:fld id="{456693A0-8B7C-0040-AB49-6494ADDCB78F}" type="slidenum">
              <a:rPr lang="en-US" altLang="en-US"/>
              <a:pPr>
                <a:defRPr/>
              </a:pPr>
              <a:t>‹#›</a:t>
            </a:fld>
            <a:endParaRPr lang="en-US" altLang="en-US"/>
          </a:p>
        </p:txBody>
      </p:sp>
    </p:spTree>
    <p:extLst>
      <p:ext uri="{BB962C8B-B14F-4D97-AF65-F5344CB8AC3E}">
        <p14:creationId xmlns:p14="http://schemas.microsoft.com/office/powerpoint/2010/main" val="292369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8EEB70AB-03BA-CAEE-C1D1-4105AD084D7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39F33FB-BC14-7D9D-EB06-15ECE2A0DE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AB802C18-0657-FAF4-D8ED-BC80A9664DF7}"/>
              </a:ext>
            </a:extLst>
          </p:cNvPr>
          <p:cNvSpPr>
            <a:spLocks noGrp="1" noChangeArrowheads="1"/>
          </p:cNvSpPr>
          <p:nvPr>
            <p:ph type="sldNum" sz="quarter" idx="12"/>
          </p:nvPr>
        </p:nvSpPr>
        <p:spPr>
          <a:ln/>
        </p:spPr>
        <p:txBody>
          <a:bodyPr/>
          <a:lstStyle>
            <a:lvl1pPr>
              <a:defRPr/>
            </a:lvl1pPr>
          </a:lstStyle>
          <a:p>
            <a:pPr>
              <a:defRPr/>
            </a:pPr>
            <a:fld id="{DE20EAFC-FC6D-4440-8918-FEF9E969D73C}" type="slidenum">
              <a:rPr lang="en-US" altLang="en-US"/>
              <a:pPr>
                <a:defRPr/>
              </a:pPr>
              <a:t>‹#›</a:t>
            </a:fld>
            <a:endParaRPr lang="en-US" altLang="en-US"/>
          </a:p>
        </p:txBody>
      </p:sp>
    </p:spTree>
    <p:extLst>
      <p:ext uri="{BB962C8B-B14F-4D97-AF65-F5344CB8AC3E}">
        <p14:creationId xmlns:p14="http://schemas.microsoft.com/office/powerpoint/2010/main" val="336149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F4A25286-34D6-6530-87BC-2C6ED6082AA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B93D70F-3FE0-8285-BBBC-E1654DC333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3F3ADE34-59C5-5E39-0AC5-B073F24DEB92}"/>
              </a:ext>
            </a:extLst>
          </p:cNvPr>
          <p:cNvSpPr>
            <a:spLocks noGrp="1" noChangeArrowheads="1"/>
          </p:cNvSpPr>
          <p:nvPr>
            <p:ph type="sldNum" sz="quarter" idx="12"/>
          </p:nvPr>
        </p:nvSpPr>
        <p:spPr>
          <a:ln/>
        </p:spPr>
        <p:txBody>
          <a:bodyPr/>
          <a:lstStyle>
            <a:lvl1pPr>
              <a:defRPr/>
            </a:lvl1pPr>
          </a:lstStyle>
          <a:p>
            <a:pPr>
              <a:defRPr/>
            </a:pPr>
            <a:fld id="{D33A64F6-29EE-6948-B492-95F877CAF98E}" type="slidenum">
              <a:rPr lang="en-US" altLang="en-US"/>
              <a:pPr>
                <a:defRPr/>
              </a:pPr>
              <a:t>‹#›</a:t>
            </a:fld>
            <a:endParaRPr lang="en-US" altLang="en-US"/>
          </a:p>
        </p:txBody>
      </p:sp>
    </p:spTree>
    <p:extLst>
      <p:ext uri="{BB962C8B-B14F-4D97-AF65-F5344CB8AC3E}">
        <p14:creationId xmlns:p14="http://schemas.microsoft.com/office/powerpoint/2010/main" val="305464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84702A1-54B9-2331-3CA2-DB8E1484D95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24D23016-E5C4-7B21-0FA6-90AAE602FA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35543B99-BC88-E657-5C2F-A42FA8089A40}"/>
              </a:ext>
            </a:extLst>
          </p:cNvPr>
          <p:cNvSpPr>
            <a:spLocks noGrp="1" noChangeArrowheads="1"/>
          </p:cNvSpPr>
          <p:nvPr>
            <p:ph type="sldNum" sz="quarter" idx="12"/>
          </p:nvPr>
        </p:nvSpPr>
        <p:spPr>
          <a:ln/>
        </p:spPr>
        <p:txBody>
          <a:bodyPr/>
          <a:lstStyle>
            <a:lvl1pPr>
              <a:defRPr/>
            </a:lvl1pPr>
          </a:lstStyle>
          <a:p>
            <a:pPr>
              <a:defRPr/>
            </a:pPr>
            <a:fld id="{52B42027-850E-404B-A2BC-50CC95CDFDDE}" type="slidenum">
              <a:rPr lang="en-US" altLang="en-US"/>
              <a:pPr>
                <a:defRPr/>
              </a:pPr>
              <a:t>‹#›</a:t>
            </a:fld>
            <a:endParaRPr lang="en-US" altLang="en-US"/>
          </a:p>
        </p:txBody>
      </p:sp>
    </p:spTree>
    <p:extLst>
      <p:ext uri="{BB962C8B-B14F-4D97-AF65-F5344CB8AC3E}">
        <p14:creationId xmlns:p14="http://schemas.microsoft.com/office/powerpoint/2010/main" val="175688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A4C7981-2BB8-8252-7539-67F9446B8E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7C6BD2-A1B6-5435-5D37-764EC532EF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1E89E57F-FF6F-04F0-A044-9540D39421FC}"/>
              </a:ext>
            </a:extLst>
          </p:cNvPr>
          <p:cNvSpPr>
            <a:spLocks noGrp="1" noChangeArrowheads="1"/>
          </p:cNvSpPr>
          <p:nvPr>
            <p:ph type="sldNum" sz="quarter" idx="12"/>
          </p:nvPr>
        </p:nvSpPr>
        <p:spPr>
          <a:ln/>
        </p:spPr>
        <p:txBody>
          <a:bodyPr/>
          <a:lstStyle>
            <a:lvl1pPr>
              <a:defRPr/>
            </a:lvl1pPr>
          </a:lstStyle>
          <a:p>
            <a:pPr>
              <a:defRPr/>
            </a:pPr>
            <a:fld id="{7EA99E73-6D59-C748-B8B8-2970A62C50A7}" type="slidenum">
              <a:rPr lang="en-US" altLang="en-US"/>
              <a:pPr>
                <a:defRPr/>
              </a:pPr>
              <a:t>‹#›</a:t>
            </a:fld>
            <a:endParaRPr lang="en-US" altLang="en-US"/>
          </a:p>
        </p:txBody>
      </p:sp>
    </p:spTree>
    <p:extLst>
      <p:ext uri="{BB962C8B-B14F-4D97-AF65-F5344CB8AC3E}">
        <p14:creationId xmlns:p14="http://schemas.microsoft.com/office/powerpoint/2010/main" val="429292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18B3FCA-D117-0C79-624A-13A35E84583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273FEA-F4CC-BD41-4D2D-B41A9AC75F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ADA7571D-3DA0-B541-1F5B-34FD29069440}"/>
              </a:ext>
            </a:extLst>
          </p:cNvPr>
          <p:cNvSpPr>
            <a:spLocks noGrp="1" noChangeArrowheads="1"/>
          </p:cNvSpPr>
          <p:nvPr>
            <p:ph type="sldNum" sz="quarter" idx="12"/>
          </p:nvPr>
        </p:nvSpPr>
        <p:spPr>
          <a:ln/>
        </p:spPr>
        <p:txBody>
          <a:bodyPr/>
          <a:lstStyle>
            <a:lvl1pPr>
              <a:defRPr/>
            </a:lvl1pPr>
          </a:lstStyle>
          <a:p>
            <a:pPr>
              <a:defRPr/>
            </a:pPr>
            <a:fld id="{24478CD8-5D51-C144-9572-82B082893F05}" type="slidenum">
              <a:rPr lang="en-US" altLang="en-US"/>
              <a:pPr>
                <a:defRPr/>
              </a:pPr>
              <a:t>‹#›</a:t>
            </a:fld>
            <a:endParaRPr lang="en-US" altLang="en-US"/>
          </a:p>
        </p:txBody>
      </p:sp>
    </p:spTree>
    <p:extLst>
      <p:ext uri="{BB962C8B-B14F-4D97-AF65-F5344CB8AC3E}">
        <p14:creationId xmlns:p14="http://schemas.microsoft.com/office/powerpoint/2010/main" val="276674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586106D1-59A9-A45D-D9D0-D38184086963}"/>
              </a:ext>
            </a:extLst>
          </p:cNvPr>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 name="Rectangle 3">
            <a:extLst>
              <a:ext uri="{FF2B5EF4-FFF2-40B4-BE49-F238E27FC236}">
                <a16:creationId xmlns:a16="http://schemas.microsoft.com/office/drawing/2014/main" id="{7BA6A649-67A5-A747-640F-CBEC79B366A1}"/>
              </a:ext>
            </a:extLst>
          </p:cNvPr>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6DC5A34D-62CB-B402-DB75-0D87A44F32AA}"/>
              </a:ext>
            </a:extLst>
          </p:cNvPr>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7" name="Rectangle 5">
            <a:extLst>
              <a:ext uri="{FF2B5EF4-FFF2-40B4-BE49-F238E27FC236}">
                <a16:creationId xmlns:a16="http://schemas.microsoft.com/office/drawing/2014/main" id="{1FA82E41-C4AA-4A77-1E6F-17A2541E9966}"/>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ＭＳ Ｐゴシック" charset="0"/>
                <a:cs typeface="ＭＳ Ｐゴシック" charset="0"/>
              </a:defRPr>
            </a:lvl1pPr>
          </a:lstStyle>
          <a:p>
            <a:pPr>
              <a:defRPr/>
            </a:pPr>
            <a:endParaRPr lang="en-US"/>
          </a:p>
        </p:txBody>
      </p:sp>
      <p:sp>
        <p:nvSpPr>
          <p:cNvPr id="3078" name="Rectangle 6">
            <a:extLst>
              <a:ext uri="{FF2B5EF4-FFF2-40B4-BE49-F238E27FC236}">
                <a16:creationId xmlns:a16="http://schemas.microsoft.com/office/drawing/2014/main" id="{DED174C1-A258-F802-BE91-C76EE3621FB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ＭＳ Ｐゴシック" charset="0"/>
                <a:cs typeface="ＭＳ Ｐゴシック" charset="0"/>
              </a:defRPr>
            </a:lvl1pPr>
          </a:lstStyle>
          <a:p>
            <a:pPr>
              <a:defRPr/>
            </a:pPr>
            <a:endParaRPr lang="en-US"/>
          </a:p>
        </p:txBody>
      </p:sp>
      <p:sp>
        <p:nvSpPr>
          <p:cNvPr id="3079" name="Rectangle 7">
            <a:extLst>
              <a:ext uri="{FF2B5EF4-FFF2-40B4-BE49-F238E27FC236}">
                <a16:creationId xmlns:a16="http://schemas.microsoft.com/office/drawing/2014/main" id="{64AACF07-E8FA-C850-CD44-5A2529780086}"/>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9041589B-F2B2-C947-8A6B-23CCFFA1CD29}" type="slidenum">
              <a:rPr lang="en-US" altLang="en-US"/>
              <a:pPr>
                <a:defRPr/>
              </a:pPr>
              <a:t>‹#›</a:t>
            </a:fld>
            <a:endParaRPr lang="en-US" altLang="en-US"/>
          </a:p>
        </p:txBody>
      </p:sp>
      <p:grpSp>
        <p:nvGrpSpPr>
          <p:cNvPr id="1032" name="Group 8">
            <a:extLst>
              <a:ext uri="{FF2B5EF4-FFF2-40B4-BE49-F238E27FC236}">
                <a16:creationId xmlns:a16="http://schemas.microsoft.com/office/drawing/2014/main" id="{0E35B083-9BCE-DA9B-3422-1AB59EACC074}"/>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01BB7F7D-FF10-2D2A-7663-D68FA760287F}"/>
                </a:ext>
              </a:extLst>
            </p:cNvPr>
            <p:cNvSpPr>
              <a:spLocks noChangeArrowheads="1"/>
            </p:cNvSpPr>
            <p:nvPr/>
          </p:nvSpPr>
          <p:spPr bwMode="auto">
            <a:xfrm>
              <a:off x="5136" y="960"/>
              <a:ext cx="80" cy="80"/>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4" name="Oval 10">
              <a:extLst>
                <a:ext uri="{FF2B5EF4-FFF2-40B4-BE49-F238E27FC236}">
                  <a16:creationId xmlns:a16="http://schemas.microsoft.com/office/drawing/2014/main" id="{6CD6A86E-8E8F-8DBB-B6A2-78EBEFA80034}"/>
                </a:ext>
              </a:extLst>
            </p:cNvPr>
            <p:cNvSpPr>
              <a:spLocks noChangeArrowheads="1"/>
            </p:cNvSpPr>
            <p:nvPr/>
          </p:nvSpPr>
          <p:spPr bwMode="auto">
            <a:xfrm>
              <a:off x="5248" y="960"/>
              <a:ext cx="79" cy="80"/>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5" name="Oval 11">
              <a:extLst>
                <a:ext uri="{FF2B5EF4-FFF2-40B4-BE49-F238E27FC236}">
                  <a16:creationId xmlns:a16="http://schemas.microsoft.com/office/drawing/2014/main" id="{218C1B82-40FB-876E-F169-358955B72D38}"/>
                </a:ext>
              </a:extLst>
            </p:cNvPr>
            <p:cNvSpPr>
              <a:spLocks noChangeArrowheads="1"/>
            </p:cNvSpPr>
            <p:nvPr/>
          </p:nvSpPr>
          <p:spPr bwMode="auto">
            <a:xfrm>
              <a:off x="5360" y="960"/>
              <a:ext cx="76" cy="80"/>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6" name="Oval 12">
              <a:extLst>
                <a:ext uri="{FF2B5EF4-FFF2-40B4-BE49-F238E27FC236}">
                  <a16:creationId xmlns:a16="http://schemas.microsoft.com/office/drawing/2014/main" id="{9E53A425-ADDE-077A-6DA6-6EB4BF758CA3}"/>
                </a:ext>
              </a:extLst>
            </p:cNvPr>
            <p:cNvSpPr>
              <a:spLocks noChangeArrowheads="1"/>
            </p:cNvSpPr>
            <p:nvPr/>
          </p:nvSpPr>
          <p:spPr bwMode="auto">
            <a:xfrm>
              <a:off x="5136" y="1072"/>
              <a:ext cx="80" cy="7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7" name="Oval 13">
              <a:extLst>
                <a:ext uri="{FF2B5EF4-FFF2-40B4-BE49-F238E27FC236}">
                  <a16:creationId xmlns:a16="http://schemas.microsoft.com/office/drawing/2014/main" id="{EBB26B5F-872B-4AB9-EDA4-F32D8104FDBC}"/>
                </a:ext>
              </a:extLst>
            </p:cNvPr>
            <p:cNvSpPr>
              <a:spLocks noChangeArrowheads="1"/>
            </p:cNvSpPr>
            <p:nvPr/>
          </p:nvSpPr>
          <p:spPr bwMode="auto">
            <a:xfrm>
              <a:off x="5248" y="1072"/>
              <a:ext cx="79" cy="7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8" name="Oval 14">
              <a:extLst>
                <a:ext uri="{FF2B5EF4-FFF2-40B4-BE49-F238E27FC236}">
                  <a16:creationId xmlns:a16="http://schemas.microsoft.com/office/drawing/2014/main" id="{A745C700-E129-C352-EDFD-4CE91F665587}"/>
                </a:ext>
              </a:extLst>
            </p:cNvPr>
            <p:cNvSpPr>
              <a:spLocks noChangeArrowheads="1"/>
            </p:cNvSpPr>
            <p:nvPr/>
          </p:nvSpPr>
          <p:spPr bwMode="auto">
            <a:xfrm>
              <a:off x="5360" y="1072"/>
              <a:ext cx="76" cy="7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9" name="Oval 15">
              <a:extLst>
                <a:ext uri="{FF2B5EF4-FFF2-40B4-BE49-F238E27FC236}">
                  <a16:creationId xmlns:a16="http://schemas.microsoft.com/office/drawing/2014/main" id="{D663A3B1-115A-693A-93B4-263FB5B5F595}"/>
                </a:ext>
              </a:extLst>
            </p:cNvPr>
            <p:cNvSpPr>
              <a:spLocks noChangeArrowheads="1"/>
            </p:cNvSpPr>
            <p:nvPr/>
          </p:nvSpPr>
          <p:spPr bwMode="auto">
            <a:xfrm>
              <a:off x="5472" y="1072"/>
              <a:ext cx="73" cy="77"/>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0" name="Oval 16">
              <a:extLst>
                <a:ext uri="{FF2B5EF4-FFF2-40B4-BE49-F238E27FC236}">
                  <a16:creationId xmlns:a16="http://schemas.microsoft.com/office/drawing/2014/main" id="{404D9B30-4FE0-4054-D06A-2C8C482FA6F6}"/>
                </a:ext>
              </a:extLst>
            </p:cNvPr>
            <p:cNvSpPr>
              <a:spLocks noChangeArrowheads="1"/>
            </p:cNvSpPr>
            <p:nvPr/>
          </p:nvSpPr>
          <p:spPr bwMode="auto">
            <a:xfrm>
              <a:off x="5136" y="1184"/>
              <a:ext cx="80" cy="73"/>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1" name="Oval 17">
              <a:extLst>
                <a:ext uri="{FF2B5EF4-FFF2-40B4-BE49-F238E27FC236}">
                  <a16:creationId xmlns:a16="http://schemas.microsoft.com/office/drawing/2014/main" id="{C21B8E5A-2F1C-F6B1-B526-1022C0CB998E}"/>
                </a:ext>
              </a:extLst>
            </p:cNvPr>
            <p:cNvSpPr>
              <a:spLocks noChangeArrowheads="1"/>
            </p:cNvSpPr>
            <p:nvPr/>
          </p:nvSpPr>
          <p:spPr bwMode="auto">
            <a:xfrm>
              <a:off x="5248" y="1184"/>
              <a:ext cx="79" cy="73"/>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2" name="Oval 18">
              <a:extLst>
                <a:ext uri="{FF2B5EF4-FFF2-40B4-BE49-F238E27FC236}">
                  <a16:creationId xmlns:a16="http://schemas.microsoft.com/office/drawing/2014/main" id="{9F47C948-80C1-6110-CF3A-D848BAEDBE01}"/>
                </a:ext>
              </a:extLst>
            </p:cNvPr>
            <p:cNvSpPr>
              <a:spLocks noChangeArrowheads="1"/>
            </p:cNvSpPr>
            <p:nvPr/>
          </p:nvSpPr>
          <p:spPr bwMode="auto">
            <a:xfrm>
              <a:off x="5360" y="1184"/>
              <a:ext cx="76" cy="73"/>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3" name="Oval 19">
              <a:extLst>
                <a:ext uri="{FF2B5EF4-FFF2-40B4-BE49-F238E27FC236}">
                  <a16:creationId xmlns:a16="http://schemas.microsoft.com/office/drawing/2014/main" id="{CA8C160B-C7B7-9B2A-1AB0-D6B9FE0914B1}"/>
                </a:ext>
              </a:extLst>
            </p:cNvPr>
            <p:cNvSpPr>
              <a:spLocks noChangeArrowheads="1"/>
            </p:cNvSpPr>
            <p:nvPr/>
          </p:nvSpPr>
          <p:spPr bwMode="auto">
            <a:xfrm>
              <a:off x="5472" y="1184"/>
              <a:ext cx="73" cy="73"/>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4" name="Oval 20">
              <a:extLst>
                <a:ext uri="{FF2B5EF4-FFF2-40B4-BE49-F238E27FC236}">
                  <a16:creationId xmlns:a16="http://schemas.microsoft.com/office/drawing/2014/main" id="{6A163CAF-6C26-E355-AE68-D837C8F62657}"/>
                </a:ext>
              </a:extLst>
            </p:cNvPr>
            <p:cNvSpPr>
              <a:spLocks noChangeArrowheads="1"/>
            </p:cNvSpPr>
            <p:nvPr/>
          </p:nvSpPr>
          <p:spPr bwMode="auto">
            <a:xfrm>
              <a:off x="5584" y="1184"/>
              <a:ext cx="80" cy="73"/>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5" name="Oval 21">
              <a:extLst>
                <a:ext uri="{FF2B5EF4-FFF2-40B4-BE49-F238E27FC236}">
                  <a16:creationId xmlns:a16="http://schemas.microsoft.com/office/drawing/2014/main" id="{A548DDEE-E85F-7076-4523-C24D3AED5E4E}"/>
                </a:ext>
              </a:extLst>
            </p:cNvPr>
            <p:cNvSpPr>
              <a:spLocks noChangeArrowheads="1"/>
            </p:cNvSpPr>
            <p:nvPr/>
          </p:nvSpPr>
          <p:spPr bwMode="auto">
            <a:xfrm>
              <a:off x="5136" y="1296"/>
              <a:ext cx="80" cy="80"/>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6" name="Oval 22">
              <a:extLst>
                <a:ext uri="{FF2B5EF4-FFF2-40B4-BE49-F238E27FC236}">
                  <a16:creationId xmlns:a16="http://schemas.microsoft.com/office/drawing/2014/main" id="{099CC462-22EB-FAF6-2D15-63F3C9A8AE10}"/>
                </a:ext>
              </a:extLst>
            </p:cNvPr>
            <p:cNvSpPr>
              <a:spLocks noChangeArrowheads="1"/>
            </p:cNvSpPr>
            <p:nvPr/>
          </p:nvSpPr>
          <p:spPr bwMode="auto">
            <a:xfrm>
              <a:off x="5248" y="1296"/>
              <a:ext cx="79" cy="80"/>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7" name="Oval 23">
              <a:extLst>
                <a:ext uri="{FF2B5EF4-FFF2-40B4-BE49-F238E27FC236}">
                  <a16:creationId xmlns:a16="http://schemas.microsoft.com/office/drawing/2014/main" id="{1918C765-9278-0245-EEA3-D4FB7B61EBBF}"/>
                </a:ext>
              </a:extLst>
            </p:cNvPr>
            <p:cNvSpPr>
              <a:spLocks noChangeArrowheads="1"/>
            </p:cNvSpPr>
            <p:nvPr/>
          </p:nvSpPr>
          <p:spPr bwMode="auto">
            <a:xfrm>
              <a:off x="5360" y="1296"/>
              <a:ext cx="76" cy="80"/>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8" name="Oval 24">
              <a:extLst>
                <a:ext uri="{FF2B5EF4-FFF2-40B4-BE49-F238E27FC236}">
                  <a16:creationId xmlns:a16="http://schemas.microsoft.com/office/drawing/2014/main" id="{ECA7209B-D793-8A59-0240-23F0A1CB893E}"/>
                </a:ext>
              </a:extLst>
            </p:cNvPr>
            <p:cNvSpPr>
              <a:spLocks noChangeArrowheads="1"/>
            </p:cNvSpPr>
            <p:nvPr/>
          </p:nvSpPr>
          <p:spPr bwMode="auto">
            <a:xfrm>
              <a:off x="5472" y="1296"/>
              <a:ext cx="73" cy="80"/>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9" name="Oval 25">
              <a:extLst>
                <a:ext uri="{FF2B5EF4-FFF2-40B4-BE49-F238E27FC236}">
                  <a16:creationId xmlns:a16="http://schemas.microsoft.com/office/drawing/2014/main" id="{A3DF8A37-830B-AEE9-3194-5B5F4DA8E947}"/>
                </a:ext>
              </a:extLst>
            </p:cNvPr>
            <p:cNvSpPr>
              <a:spLocks noChangeArrowheads="1"/>
            </p:cNvSpPr>
            <p:nvPr/>
          </p:nvSpPr>
          <p:spPr bwMode="auto">
            <a:xfrm>
              <a:off x="5136" y="1408"/>
              <a:ext cx="80" cy="80"/>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0" name="Oval 26">
              <a:extLst>
                <a:ext uri="{FF2B5EF4-FFF2-40B4-BE49-F238E27FC236}">
                  <a16:creationId xmlns:a16="http://schemas.microsoft.com/office/drawing/2014/main" id="{ACBE6BF0-481B-8D36-C99B-98AD18FFAEA5}"/>
                </a:ext>
              </a:extLst>
            </p:cNvPr>
            <p:cNvSpPr>
              <a:spLocks noChangeArrowheads="1"/>
            </p:cNvSpPr>
            <p:nvPr/>
          </p:nvSpPr>
          <p:spPr bwMode="auto">
            <a:xfrm>
              <a:off x="5248" y="1408"/>
              <a:ext cx="79" cy="80"/>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1" name="Oval 27">
              <a:extLst>
                <a:ext uri="{FF2B5EF4-FFF2-40B4-BE49-F238E27FC236}">
                  <a16:creationId xmlns:a16="http://schemas.microsoft.com/office/drawing/2014/main" id="{C4B603D5-4DA4-C531-1AA7-3ECCFDDDF507}"/>
                </a:ext>
              </a:extLst>
            </p:cNvPr>
            <p:cNvSpPr>
              <a:spLocks noChangeArrowheads="1"/>
            </p:cNvSpPr>
            <p:nvPr/>
          </p:nvSpPr>
          <p:spPr bwMode="auto">
            <a:xfrm>
              <a:off x="5360" y="1408"/>
              <a:ext cx="76" cy="80"/>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2" name="Oval 28">
              <a:extLst>
                <a:ext uri="{FF2B5EF4-FFF2-40B4-BE49-F238E27FC236}">
                  <a16:creationId xmlns:a16="http://schemas.microsoft.com/office/drawing/2014/main" id="{6961C269-6C37-E3FE-D766-EC2DD88915C5}"/>
                </a:ext>
              </a:extLst>
            </p:cNvPr>
            <p:cNvSpPr>
              <a:spLocks noChangeArrowheads="1"/>
            </p:cNvSpPr>
            <p:nvPr/>
          </p:nvSpPr>
          <p:spPr bwMode="auto">
            <a:xfrm>
              <a:off x="5472" y="1408"/>
              <a:ext cx="73" cy="80"/>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3" name="Oval 29">
              <a:extLst>
                <a:ext uri="{FF2B5EF4-FFF2-40B4-BE49-F238E27FC236}">
                  <a16:creationId xmlns:a16="http://schemas.microsoft.com/office/drawing/2014/main" id="{9AD17F8E-70CE-1C37-73DC-7A2ED016F078}"/>
                </a:ext>
              </a:extLst>
            </p:cNvPr>
            <p:cNvSpPr>
              <a:spLocks noChangeArrowheads="1"/>
            </p:cNvSpPr>
            <p:nvPr/>
          </p:nvSpPr>
          <p:spPr bwMode="auto">
            <a:xfrm>
              <a:off x="5584" y="1408"/>
              <a:ext cx="80" cy="80"/>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4" name="Oval 30">
              <a:extLst>
                <a:ext uri="{FF2B5EF4-FFF2-40B4-BE49-F238E27FC236}">
                  <a16:creationId xmlns:a16="http://schemas.microsoft.com/office/drawing/2014/main" id="{00A33DD5-E6B5-B0F5-8E04-97E5A891093B}"/>
                </a:ext>
              </a:extLst>
            </p:cNvPr>
            <p:cNvSpPr>
              <a:spLocks noChangeArrowheads="1"/>
            </p:cNvSpPr>
            <p:nvPr/>
          </p:nvSpPr>
          <p:spPr bwMode="auto">
            <a:xfrm>
              <a:off x="5136" y="1520"/>
              <a:ext cx="80" cy="79"/>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5" name="Oval 31">
              <a:extLst>
                <a:ext uri="{FF2B5EF4-FFF2-40B4-BE49-F238E27FC236}">
                  <a16:creationId xmlns:a16="http://schemas.microsoft.com/office/drawing/2014/main" id="{7A0FC301-C1BF-4F7D-542A-E0ABCD48B2E5}"/>
                </a:ext>
              </a:extLst>
            </p:cNvPr>
            <p:cNvSpPr>
              <a:spLocks noChangeArrowheads="1"/>
            </p:cNvSpPr>
            <p:nvPr/>
          </p:nvSpPr>
          <p:spPr bwMode="auto">
            <a:xfrm>
              <a:off x="5248" y="1520"/>
              <a:ext cx="79" cy="79"/>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6" name="Oval 32">
              <a:extLst>
                <a:ext uri="{FF2B5EF4-FFF2-40B4-BE49-F238E27FC236}">
                  <a16:creationId xmlns:a16="http://schemas.microsoft.com/office/drawing/2014/main" id="{170D5167-D35A-69A7-A210-788425130FED}"/>
                </a:ext>
              </a:extLst>
            </p:cNvPr>
            <p:cNvSpPr>
              <a:spLocks noChangeArrowheads="1"/>
            </p:cNvSpPr>
            <p:nvPr/>
          </p:nvSpPr>
          <p:spPr bwMode="auto">
            <a:xfrm>
              <a:off x="5360" y="1520"/>
              <a:ext cx="76" cy="79"/>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7" name="Oval 33">
              <a:extLst>
                <a:ext uri="{FF2B5EF4-FFF2-40B4-BE49-F238E27FC236}">
                  <a16:creationId xmlns:a16="http://schemas.microsoft.com/office/drawing/2014/main" id="{64617FAC-3533-77A4-4CED-DA26F6EACDDC}"/>
                </a:ext>
              </a:extLst>
            </p:cNvPr>
            <p:cNvSpPr>
              <a:spLocks noChangeArrowheads="1"/>
            </p:cNvSpPr>
            <p:nvPr/>
          </p:nvSpPr>
          <p:spPr bwMode="auto">
            <a:xfrm>
              <a:off x="5472" y="1520"/>
              <a:ext cx="73" cy="79"/>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8" name="Oval 34">
              <a:extLst>
                <a:ext uri="{FF2B5EF4-FFF2-40B4-BE49-F238E27FC236}">
                  <a16:creationId xmlns:a16="http://schemas.microsoft.com/office/drawing/2014/main" id="{A8D010A1-CA45-2106-B14C-83707548F27B}"/>
                </a:ext>
              </a:extLst>
            </p:cNvPr>
            <p:cNvSpPr>
              <a:spLocks noChangeArrowheads="1"/>
            </p:cNvSpPr>
            <p:nvPr/>
          </p:nvSpPr>
          <p:spPr bwMode="auto">
            <a:xfrm>
              <a:off x="5136" y="1632"/>
              <a:ext cx="80" cy="75"/>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9" name="Oval 35">
              <a:extLst>
                <a:ext uri="{FF2B5EF4-FFF2-40B4-BE49-F238E27FC236}">
                  <a16:creationId xmlns:a16="http://schemas.microsoft.com/office/drawing/2014/main" id="{AF9852C6-A261-C563-0A62-3026F00F6CD0}"/>
                </a:ext>
              </a:extLst>
            </p:cNvPr>
            <p:cNvSpPr>
              <a:spLocks noChangeArrowheads="1"/>
            </p:cNvSpPr>
            <p:nvPr/>
          </p:nvSpPr>
          <p:spPr bwMode="auto">
            <a:xfrm>
              <a:off x="5248" y="1632"/>
              <a:ext cx="79" cy="75"/>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60" name="Oval 36">
              <a:extLst>
                <a:ext uri="{FF2B5EF4-FFF2-40B4-BE49-F238E27FC236}">
                  <a16:creationId xmlns:a16="http://schemas.microsoft.com/office/drawing/2014/main" id="{24EC0F98-B6C8-244E-294F-4225B9B8653B}"/>
                </a:ext>
              </a:extLst>
            </p:cNvPr>
            <p:cNvSpPr>
              <a:spLocks noChangeArrowheads="1"/>
            </p:cNvSpPr>
            <p:nvPr/>
          </p:nvSpPr>
          <p:spPr bwMode="auto">
            <a:xfrm>
              <a:off x="5360" y="1632"/>
              <a:ext cx="76" cy="75"/>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61" name="Oval 37">
              <a:extLst>
                <a:ext uri="{FF2B5EF4-FFF2-40B4-BE49-F238E27FC236}">
                  <a16:creationId xmlns:a16="http://schemas.microsoft.com/office/drawing/2014/main" id="{206F6CBF-3951-E3B6-C330-338B3210E4F1}"/>
                </a:ext>
              </a:extLst>
            </p:cNvPr>
            <p:cNvSpPr>
              <a:spLocks noChangeArrowheads="1"/>
            </p:cNvSpPr>
            <p:nvPr/>
          </p:nvSpPr>
          <p:spPr bwMode="auto">
            <a:xfrm>
              <a:off x="5472" y="1632"/>
              <a:ext cx="73" cy="75"/>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62" name="Oval 38">
              <a:extLst>
                <a:ext uri="{FF2B5EF4-FFF2-40B4-BE49-F238E27FC236}">
                  <a16:creationId xmlns:a16="http://schemas.microsoft.com/office/drawing/2014/main" id="{852BE044-43CA-5B23-0E39-62BDB7AEE8CE}"/>
                </a:ext>
              </a:extLst>
            </p:cNvPr>
            <p:cNvSpPr>
              <a:spLocks noChangeArrowheads="1"/>
            </p:cNvSpPr>
            <p:nvPr/>
          </p:nvSpPr>
          <p:spPr bwMode="auto">
            <a:xfrm>
              <a:off x="5248" y="1744"/>
              <a:ext cx="79" cy="80"/>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63" name="Oval 39">
              <a:extLst>
                <a:ext uri="{FF2B5EF4-FFF2-40B4-BE49-F238E27FC236}">
                  <a16:creationId xmlns:a16="http://schemas.microsoft.com/office/drawing/2014/main" id="{4EF2C17A-6377-0B29-9CB4-BC7619AAE468}"/>
                </a:ext>
              </a:extLst>
            </p:cNvPr>
            <p:cNvSpPr>
              <a:spLocks noChangeArrowheads="1"/>
            </p:cNvSpPr>
            <p:nvPr/>
          </p:nvSpPr>
          <p:spPr bwMode="auto">
            <a:xfrm>
              <a:off x="5472" y="1744"/>
              <a:ext cx="73" cy="80"/>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grpSp>
    </p:spTree>
  </p:cSld>
  <p:clrMap bg1="lt1" tx1="dk1" bg2="lt2" tx2="dk2" accent1="accent1" accent2="accent2" accent3="accent3" accent4="accent4" accent5="accent5" accent6="accent6" hlink="hlink" folHlink="folHlink"/>
  <p:sldLayoutIdLst>
    <p:sldLayoutId id="2147484558"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Lst>
  <p:txStyles>
    <p:titleStyle>
      <a:lvl1pPr algn="l" rtl="0" eaLnBrk="0" fontAlgn="base" hangingPunct="0">
        <a:spcBef>
          <a:spcPct val="0"/>
        </a:spcBef>
        <a:spcAft>
          <a:spcPct val="0"/>
        </a:spcAft>
        <a:defRPr sz="39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900" b="1">
          <a:solidFill>
            <a:schemeClr val="tx2"/>
          </a:solidFill>
          <a:latin typeface="Arial" pitchFamily="-107" charset="0"/>
          <a:ea typeface="ＭＳ Ｐゴシック" pitchFamily="-112" charset="-128"/>
          <a:cs typeface="ＭＳ Ｐゴシック" pitchFamily="-112" charset="-128"/>
        </a:defRPr>
      </a:lvl2pPr>
      <a:lvl3pPr algn="l" rtl="0" eaLnBrk="0" fontAlgn="base" hangingPunct="0">
        <a:spcBef>
          <a:spcPct val="0"/>
        </a:spcBef>
        <a:spcAft>
          <a:spcPct val="0"/>
        </a:spcAft>
        <a:defRPr sz="3900" b="1">
          <a:solidFill>
            <a:schemeClr val="tx2"/>
          </a:solidFill>
          <a:latin typeface="Arial" pitchFamily="-107" charset="0"/>
          <a:ea typeface="ＭＳ Ｐゴシック" pitchFamily="-112" charset="-128"/>
          <a:cs typeface="ＭＳ Ｐゴシック" pitchFamily="-112" charset="-128"/>
        </a:defRPr>
      </a:lvl3pPr>
      <a:lvl4pPr algn="l" rtl="0" eaLnBrk="0" fontAlgn="base" hangingPunct="0">
        <a:spcBef>
          <a:spcPct val="0"/>
        </a:spcBef>
        <a:spcAft>
          <a:spcPct val="0"/>
        </a:spcAft>
        <a:defRPr sz="3900" b="1">
          <a:solidFill>
            <a:schemeClr val="tx2"/>
          </a:solidFill>
          <a:latin typeface="Arial" pitchFamily="-107" charset="0"/>
          <a:ea typeface="ＭＳ Ｐゴシック" pitchFamily="-112" charset="-128"/>
          <a:cs typeface="ＭＳ Ｐゴシック" pitchFamily="-112" charset="-128"/>
        </a:defRPr>
      </a:lvl4pPr>
      <a:lvl5pPr algn="l" rtl="0" eaLnBrk="0" fontAlgn="base" hangingPunct="0">
        <a:spcBef>
          <a:spcPct val="0"/>
        </a:spcBef>
        <a:spcAft>
          <a:spcPct val="0"/>
        </a:spcAft>
        <a:defRPr sz="3900" b="1">
          <a:solidFill>
            <a:schemeClr val="tx2"/>
          </a:solidFill>
          <a:latin typeface="Arial" pitchFamily="-107" charset="0"/>
          <a:ea typeface="ＭＳ Ｐゴシック" pitchFamily="-112" charset="-128"/>
          <a:cs typeface="ＭＳ Ｐゴシック" pitchFamily="-112" charset="-128"/>
        </a:defRPr>
      </a:lvl5pPr>
      <a:lvl6pPr marL="457200" algn="l" rtl="0" fontAlgn="base">
        <a:spcBef>
          <a:spcPct val="0"/>
        </a:spcBef>
        <a:spcAft>
          <a:spcPct val="0"/>
        </a:spcAft>
        <a:defRPr sz="3900" b="1">
          <a:solidFill>
            <a:schemeClr val="tx2"/>
          </a:solidFill>
          <a:latin typeface="Arial" pitchFamily="-107" charset="0"/>
        </a:defRPr>
      </a:lvl6pPr>
      <a:lvl7pPr marL="914400" algn="l" rtl="0" fontAlgn="base">
        <a:spcBef>
          <a:spcPct val="0"/>
        </a:spcBef>
        <a:spcAft>
          <a:spcPct val="0"/>
        </a:spcAft>
        <a:defRPr sz="3900" b="1">
          <a:solidFill>
            <a:schemeClr val="tx2"/>
          </a:solidFill>
          <a:latin typeface="Arial" pitchFamily="-107" charset="0"/>
        </a:defRPr>
      </a:lvl7pPr>
      <a:lvl8pPr marL="1371600" algn="l" rtl="0" fontAlgn="base">
        <a:spcBef>
          <a:spcPct val="0"/>
        </a:spcBef>
        <a:spcAft>
          <a:spcPct val="0"/>
        </a:spcAft>
        <a:defRPr sz="3900" b="1">
          <a:solidFill>
            <a:schemeClr val="tx2"/>
          </a:solidFill>
          <a:latin typeface="Arial" pitchFamily="-107" charset="0"/>
        </a:defRPr>
      </a:lvl8pPr>
      <a:lvl9pPr marL="1828800" algn="l" rtl="0" fontAlgn="base">
        <a:spcBef>
          <a:spcPct val="0"/>
        </a:spcBef>
        <a:spcAft>
          <a:spcPct val="0"/>
        </a:spcAft>
        <a:defRPr sz="3900" b="1">
          <a:solidFill>
            <a:schemeClr val="tx2"/>
          </a:solidFill>
          <a:latin typeface="Arial" pitchFamily="-107"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CD08FEEE-5271-A20E-0713-869B430B0E7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a:extLst>
              <a:ext uri="{FF2B5EF4-FFF2-40B4-BE49-F238E27FC236}">
                <a16:creationId xmlns:a16="http://schemas.microsoft.com/office/drawing/2014/main" id="{9833D7D2-A9B6-3198-6C0F-9B6EF5D96E1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0938" y="1676400"/>
            <a:ext cx="66976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a:extLst>
              <a:ext uri="{FF2B5EF4-FFF2-40B4-BE49-F238E27FC236}">
                <a16:creationId xmlns:a16="http://schemas.microsoft.com/office/drawing/2014/main" id="{6F5D6233-E64F-22C3-F57A-D14F6C0E3903}"/>
              </a:ext>
            </a:extLst>
          </p:cNvPr>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3317" name="Rectangle 5">
            <a:extLst>
              <a:ext uri="{FF2B5EF4-FFF2-40B4-BE49-F238E27FC236}">
                <a16:creationId xmlns:a16="http://schemas.microsoft.com/office/drawing/2014/main" id="{4A95C057-380E-7FE0-D5EB-6E4010EF766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6" name="Rectangle 6">
            <a:extLst>
              <a:ext uri="{FF2B5EF4-FFF2-40B4-BE49-F238E27FC236}">
                <a16:creationId xmlns:a16="http://schemas.microsoft.com/office/drawing/2014/main" id="{92DE4429-FF86-4DFE-9D49-13F4378C8E7E}"/>
              </a:ext>
            </a:extLst>
          </p:cNvPr>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5367" name="Rectangle 7">
            <a:extLst>
              <a:ext uri="{FF2B5EF4-FFF2-40B4-BE49-F238E27FC236}">
                <a16:creationId xmlns:a16="http://schemas.microsoft.com/office/drawing/2014/main" id="{A42B232C-517C-C620-0B11-6DB491E5A284}"/>
              </a:ext>
            </a:extLst>
          </p:cNvPr>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5368" name="Rectangle 8">
            <a:extLst>
              <a:ext uri="{FF2B5EF4-FFF2-40B4-BE49-F238E27FC236}">
                <a16:creationId xmlns:a16="http://schemas.microsoft.com/office/drawing/2014/main" id="{00ACBAC7-102A-78FD-595D-DD2E2598E9FE}"/>
              </a:ext>
            </a:extLst>
          </p:cNvPr>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ED4413EB-0D5A-B44F-9C79-EC7B998DCD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59"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kumimoji="1" sz="4400" b="1">
          <a:solidFill>
            <a:schemeClr val="tx1"/>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kumimoji="1" sz="4400" b="1">
          <a:solidFill>
            <a:schemeClr val="tx1"/>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kumimoji="1" sz="4400" b="1">
          <a:solidFill>
            <a:schemeClr val="tx1"/>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kumimoji="1" sz="4400" b="1">
          <a:solidFill>
            <a:schemeClr val="tx1"/>
          </a:solidFill>
          <a:latin typeface="Arial" pitchFamily="-107" charset="0"/>
          <a:ea typeface="ＭＳ Ｐゴシック" pitchFamily="-107" charset="-128"/>
          <a:cs typeface="ＭＳ Ｐゴシック" pitchFamily="-107" charset="-128"/>
        </a:defRPr>
      </a:lvl6pPr>
      <a:lvl7pPr marL="914400" algn="ctr" rtl="0" fontAlgn="base">
        <a:spcBef>
          <a:spcPct val="0"/>
        </a:spcBef>
        <a:spcAft>
          <a:spcPct val="0"/>
        </a:spcAft>
        <a:defRPr kumimoji="1" sz="4400" b="1">
          <a:solidFill>
            <a:schemeClr val="tx1"/>
          </a:solidFill>
          <a:latin typeface="Arial" pitchFamily="-107" charset="0"/>
          <a:ea typeface="ＭＳ Ｐゴシック" pitchFamily="-107" charset="-128"/>
          <a:cs typeface="ＭＳ Ｐゴシック" pitchFamily="-107" charset="-128"/>
        </a:defRPr>
      </a:lvl7pPr>
      <a:lvl8pPr marL="1371600" algn="ctr" rtl="0" fontAlgn="base">
        <a:spcBef>
          <a:spcPct val="0"/>
        </a:spcBef>
        <a:spcAft>
          <a:spcPct val="0"/>
        </a:spcAft>
        <a:defRPr kumimoji="1" sz="4400" b="1">
          <a:solidFill>
            <a:schemeClr val="tx1"/>
          </a:solidFill>
          <a:latin typeface="Arial" pitchFamily="-107" charset="0"/>
          <a:ea typeface="ＭＳ Ｐゴシック" pitchFamily="-107" charset="-128"/>
          <a:cs typeface="ＭＳ Ｐゴシック" pitchFamily="-107" charset="-128"/>
        </a:defRPr>
      </a:lvl8pPr>
      <a:lvl9pPr marL="1828800" algn="ctr" rtl="0" fontAlgn="base">
        <a:spcBef>
          <a:spcPct val="0"/>
        </a:spcBef>
        <a:spcAft>
          <a:spcPct val="0"/>
        </a:spcAft>
        <a:defRPr kumimoji="1" sz="4400" b="1">
          <a:solidFill>
            <a:schemeClr val="tx1"/>
          </a:solidFill>
          <a:latin typeface="Arial"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8B0C0FB-315B-B4C4-8ABE-8E88AB00FD2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17A02E58-66D9-9B4C-FEF3-C8A4249502D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5716" name="Rectangle 4">
            <a:extLst>
              <a:ext uri="{FF2B5EF4-FFF2-40B4-BE49-F238E27FC236}">
                <a16:creationId xmlns:a16="http://schemas.microsoft.com/office/drawing/2014/main" id="{8CC126B8-4C56-9A2B-D44D-70EDD8AD695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Osaka" charset="0"/>
                <a:cs typeface="Osaka" charset="0"/>
              </a:defRPr>
            </a:lvl1pPr>
          </a:lstStyle>
          <a:p>
            <a:pPr>
              <a:defRPr/>
            </a:pPr>
            <a:endParaRPr lang="en-US"/>
          </a:p>
        </p:txBody>
      </p:sp>
      <p:sp>
        <p:nvSpPr>
          <p:cNvPr id="115717" name="Rectangle 5">
            <a:extLst>
              <a:ext uri="{FF2B5EF4-FFF2-40B4-BE49-F238E27FC236}">
                <a16:creationId xmlns:a16="http://schemas.microsoft.com/office/drawing/2014/main" id="{73E1B7BD-46BA-0E06-7F43-F17ACDD2A05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Osaka" charset="0"/>
                <a:cs typeface="Osaka" charset="0"/>
              </a:defRPr>
            </a:lvl1pPr>
          </a:lstStyle>
          <a:p>
            <a:pPr>
              <a:defRPr/>
            </a:pPr>
            <a:endParaRPr lang="en-US"/>
          </a:p>
        </p:txBody>
      </p:sp>
      <p:sp>
        <p:nvSpPr>
          <p:cNvPr id="115718" name="Rectangle 6">
            <a:extLst>
              <a:ext uri="{FF2B5EF4-FFF2-40B4-BE49-F238E27FC236}">
                <a16:creationId xmlns:a16="http://schemas.microsoft.com/office/drawing/2014/main" id="{7295CE37-D157-6B8D-A19E-9E45C3C0295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a typeface="Osaka" panose="020B0600000000000000" pitchFamily="34" charset="-128"/>
              </a:defRPr>
            </a:lvl1pPr>
          </a:lstStyle>
          <a:p>
            <a:pPr>
              <a:defRPr/>
            </a:pPr>
            <a:fld id="{D29F2522-8F37-F242-97D0-2362E4BA89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7" charset="0"/>
          <a:ea typeface="Osaka" pitchFamily="-107" charset="-128"/>
          <a:cs typeface="Osaka" pitchFamily="-107" charset="-128"/>
        </a:defRPr>
      </a:lvl2pPr>
      <a:lvl3pPr algn="ctr" rtl="0" eaLnBrk="0" fontAlgn="base" hangingPunct="0">
        <a:spcBef>
          <a:spcPct val="0"/>
        </a:spcBef>
        <a:spcAft>
          <a:spcPct val="0"/>
        </a:spcAft>
        <a:defRPr sz="4400">
          <a:solidFill>
            <a:schemeClr val="tx2"/>
          </a:solidFill>
          <a:latin typeface="Arial" pitchFamily="-107" charset="0"/>
          <a:ea typeface="Osaka" pitchFamily="-107" charset="-128"/>
          <a:cs typeface="Osaka" pitchFamily="-107" charset="-128"/>
        </a:defRPr>
      </a:lvl3pPr>
      <a:lvl4pPr algn="ctr" rtl="0" eaLnBrk="0" fontAlgn="base" hangingPunct="0">
        <a:spcBef>
          <a:spcPct val="0"/>
        </a:spcBef>
        <a:spcAft>
          <a:spcPct val="0"/>
        </a:spcAft>
        <a:defRPr sz="4400">
          <a:solidFill>
            <a:schemeClr val="tx2"/>
          </a:solidFill>
          <a:latin typeface="Arial" pitchFamily="-107" charset="0"/>
          <a:ea typeface="Osaka" pitchFamily="-107" charset="-128"/>
          <a:cs typeface="Osaka" pitchFamily="-107" charset="-128"/>
        </a:defRPr>
      </a:lvl4pPr>
      <a:lvl5pPr algn="ctr" rtl="0" eaLnBrk="0" fontAlgn="base" hangingPunct="0">
        <a:spcBef>
          <a:spcPct val="0"/>
        </a:spcBef>
        <a:spcAft>
          <a:spcPct val="0"/>
        </a:spcAft>
        <a:defRPr sz="4400">
          <a:solidFill>
            <a:schemeClr val="tx2"/>
          </a:solidFill>
          <a:latin typeface="Arial" pitchFamily="-107" charset="0"/>
          <a:ea typeface="Osaka" pitchFamily="-107" charset="-128"/>
          <a:cs typeface="Osaka" pitchFamily="-107" charset="-128"/>
        </a:defRPr>
      </a:lvl5pPr>
      <a:lvl6pPr marL="4572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6pPr>
      <a:lvl7pPr marL="9144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7pPr>
      <a:lvl8pPr marL="13716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8pPr>
      <a:lvl9pPr marL="18288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D12F360C-1E10-9A70-F3D3-D6C731E37DEF}"/>
              </a:ext>
            </a:extLst>
          </p:cNvPr>
          <p:cNvSpPr>
            <a:spLocks noGrp="1" noChangeArrowheads="1"/>
          </p:cNvSpPr>
          <p:nvPr>
            <p:ph type="title"/>
          </p:nvPr>
        </p:nvSpPr>
        <p:spPr/>
        <p:txBody>
          <a:bodyPr/>
          <a:lstStyle/>
          <a:p>
            <a:r>
              <a:rPr lang="en-US" altLang="en-US"/>
              <a:t>Why is a manhole cover round?</a:t>
            </a:r>
          </a:p>
        </p:txBody>
      </p:sp>
      <p:pic>
        <p:nvPicPr>
          <p:cNvPr id="39938" name="Picture 3">
            <a:extLst>
              <a:ext uri="{FF2B5EF4-FFF2-40B4-BE49-F238E27FC236}">
                <a16:creationId xmlns:a16="http://schemas.microsoft.com/office/drawing/2014/main" id="{4F34FE42-A10F-4D3F-D167-9F9FD342C0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50911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F192E-26CB-D7B8-F91E-5CA5AEC1B622}"/>
            </a:ext>
          </a:extLst>
        </p:cNvPr>
        <p:cNvGrpSpPr/>
        <p:nvPr/>
      </p:nvGrpSpPr>
      <p:grpSpPr>
        <a:xfrm>
          <a:off x="0" y="0"/>
          <a:ext cx="0" cy="0"/>
          <a:chOff x="0" y="0"/>
          <a:chExt cx="0" cy="0"/>
        </a:xfrm>
      </p:grpSpPr>
      <p:sp>
        <p:nvSpPr>
          <p:cNvPr id="55297" name="Rectangle 2">
            <a:extLst>
              <a:ext uri="{FF2B5EF4-FFF2-40B4-BE49-F238E27FC236}">
                <a16:creationId xmlns:a16="http://schemas.microsoft.com/office/drawing/2014/main" id="{27AA27E9-CB12-F8F7-40A7-28CB78D3E36F}"/>
              </a:ext>
            </a:extLst>
          </p:cNvPr>
          <p:cNvSpPr>
            <a:spLocks noGrp="1" noChangeArrowheads="1"/>
          </p:cNvSpPr>
          <p:nvPr>
            <p:ph type="title"/>
          </p:nvPr>
        </p:nvSpPr>
        <p:spPr>
          <a:xfrm>
            <a:off x="0" y="11113"/>
            <a:ext cx="8001000" cy="655637"/>
          </a:xfrm>
        </p:spPr>
        <p:txBody>
          <a:bodyPr/>
          <a:lstStyle/>
          <a:p>
            <a:pPr algn="ctr" eaLnBrk="1" hangingPunct="1"/>
            <a:br>
              <a:rPr lang="en-US" altLang="en-US">
                <a:ea typeface="ＭＳ Ｐゴシック" panose="020B0600070205080204" pitchFamily="34" charset="-128"/>
              </a:rPr>
            </a:br>
            <a:r>
              <a:rPr lang="en-US" altLang="en-US" sz="3400">
                <a:ea typeface="ＭＳ Ｐゴシック" panose="020B0600070205080204" pitchFamily="34" charset="-128"/>
              </a:rPr>
              <a:t>Applying IPT to the classroom </a:t>
            </a:r>
            <a:endParaRPr lang="en-US" altLang="en-US" sz="2000">
              <a:ea typeface="ＭＳ Ｐゴシック" panose="020B0600070205080204" pitchFamily="34" charset="-128"/>
            </a:endParaRPr>
          </a:p>
        </p:txBody>
      </p:sp>
      <p:sp>
        <p:nvSpPr>
          <p:cNvPr id="4" name="Rectangle 5">
            <a:extLst>
              <a:ext uri="{FF2B5EF4-FFF2-40B4-BE49-F238E27FC236}">
                <a16:creationId xmlns:a16="http://schemas.microsoft.com/office/drawing/2014/main" id="{9BF5C04E-AACB-D586-0825-307A5B62F42F}"/>
              </a:ext>
            </a:extLst>
          </p:cNvPr>
          <p:cNvSpPr txBox="1">
            <a:spLocks noChangeArrowheads="1"/>
          </p:cNvSpPr>
          <p:nvPr/>
        </p:nvSpPr>
        <p:spPr bwMode="auto">
          <a:xfrm>
            <a:off x="152400" y="609599"/>
            <a:ext cx="7772400" cy="6237287"/>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a:lstStyle>
          <a:p>
            <a:pPr marL="0" indent="0" algn="ctr" eaLnBrk="1" hangingPunct="1">
              <a:buFont typeface="Wingdings" charset="2"/>
              <a:buNone/>
              <a:defRPr/>
            </a:pPr>
            <a:endParaRPr lang="en-US" altLang="en-US" sz="900" kern="0" dirty="0">
              <a:ea typeface="ＭＳ Ｐゴシック" charset="-128"/>
            </a:endParaRPr>
          </a:p>
          <a:p>
            <a:pPr marL="0" indent="0" algn="ctr" eaLnBrk="1" hangingPunct="1">
              <a:buFont typeface="Wingdings" charset="2"/>
              <a:buNone/>
              <a:defRPr/>
            </a:pPr>
            <a:r>
              <a:rPr lang="en-US" altLang="en-US" sz="2600" dirty="0">
                <a:solidFill>
                  <a:srgbClr val="FF0000"/>
                </a:solidFill>
                <a:ea typeface="ＭＳ Ｐゴシック" charset="-128"/>
              </a:rPr>
              <a:t>Begin a lesson with an attention getter (”Hook” or “Anticipatory Set”) to create </a:t>
            </a:r>
            <a:r>
              <a:rPr lang="en-US" altLang="en-US" sz="2600" b="1" u="sng" dirty="0">
                <a:solidFill>
                  <a:srgbClr val="FF0000"/>
                </a:solidFill>
                <a:ea typeface="ＭＳ Ｐゴシック" charset="-128"/>
              </a:rPr>
              <a:t>emotional resonance</a:t>
            </a:r>
          </a:p>
          <a:p>
            <a:pPr marL="0" indent="0">
              <a:buNone/>
            </a:pPr>
            <a:r>
              <a:rPr lang="en-US" sz="2400" b="1" dirty="0"/>
              <a:t>History: The "Unfair" Tax (American Revolution)</a:t>
            </a:r>
          </a:p>
          <a:p>
            <a:r>
              <a:rPr lang="en-US" sz="2400" b="1" dirty="0"/>
              <a:t>The Hook:</a:t>
            </a:r>
            <a:r>
              <a:rPr lang="en-US" sz="2400" dirty="0"/>
              <a:t> Start the class by announcing a "Desk Tax." Every student must give you one piece of their favorite stationery from their desk (a cool pen, a sticker) to pay for the "privilege" of sitting in a chair today. Do not allow them to vote on this.</a:t>
            </a:r>
          </a:p>
          <a:p>
            <a:r>
              <a:rPr lang="en-US" sz="2400" b="1" dirty="0"/>
              <a:t>The Resonance:</a:t>
            </a:r>
            <a:r>
              <a:rPr lang="en-US" sz="2400" dirty="0"/>
              <a:t> Students will feel a genuine flash of frustration and powerlessness.</a:t>
            </a:r>
          </a:p>
          <a:p>
            <a:r>
              <a:rPr lang="en-US" sz="2400" b="1" dirty="0"/>
              <a:t>The Transition:</a:t>
            </a:r>
            <a:r>
              <a:rPr lang="en-US" sz="2400" dirty="0"/>
              <a:t> "That feeling of anger you have right now? That is exactly how the Colonists felt in 1765. Let's look at the Stamp Act."</a:t>
            </a:r>
          </a:p>
          <a:p>
            <a:pPr marL="344487" lvl="1" indent="0" eaLnBrk="1" hangingPunct="1">
              <a:buFont typeface="Wingdings" charset="2"/>
              <a:buNone/>
              <a:defRPr/>
            </a:pPr>
            <a:endParaRPr lang="en-US" altLang="en-US" sz="2200" b="1" kern="0" dirty="0">
              <a:ea typeface="ＭＳ Ｐゴシック" charset="-128"/>
            </a:endParaRPr>
          </a:p>
        </p:txBody>
      </p:sp>
    </p:spTree>
    <p:extLst>
      <p:ext uri="{BB962C8B-B14F-4D97-AF65-F5344CB8AC3E}">
        <p14:creationId xmlns:p14="http://schemas.microsoft.com/office/powerpoint/2010/main" val="25295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3162A-A58A-1FF0-9C46-7EEB5A7AFE1D}"/>
            </a:ext>
          </a:extLst>
        </p:cNvPr>
        <p:cNvGrpSpPr/>
        <p:nvPr/>
      </p:nvGrpSpPr>
      <p:grpSpPr>
        <a:xfrm>
          <a:off x="0" y="0"/>
          <a:ext cx="0" cy="0"/>
          <a:chOff x="0" y="0"/>
          <a:chExt cx="0" cy="0"/>
        </a:xfrm>
      </p:grpSpPr>
      <p:sp>
        <p:nvSpPr>
          <p:cNvPr id="55297" name="Rectangle 2">
            <a:extLst>
              <a:ext uri="{FF2B5EF4-FFF2-40B4-BE49-F238E27FC236}">
                <a16:creationId xmlns:a16="http://schemas.microsoft.com/office/drawing/2014/main" id="{C2BF06D4-438C-9ECA-45A8-C0101AD22E37}"/>
              </a:ext>
            </a:extLst>
          </p:cNvPr>
          <p:cNvSpPr>
            <a:spLocks noGrp="1" noChangeArrowheads="1"/>
          </p:cNvSpPr>
          <p:nvPr>
            <p:ph type="title"/>
          </p:nvPr>
        </p:nvSpPr>
        <p:spPr>
          <a:xfrm>
            <a:off x="0" y="11113"/>
            <a:ext cx="8001000" cy="655637"/>
          </a:xfrm>
        </p:spPr>
        <p:txBody>
          <a:bodyPr/>
          <a:lstStyle/>
          <a:p>
            <a:pPr algn="ctr" eaLnBrk="1" hangingPunct="1"/>
            <a:br>
              <a:rPr lang="en-US" altLang="en-US">
                <a:ea typeface="ＭＳ Ｐゴシック" panose="020B0600070205080204" pitchFamily="34" charset="-128"/>
              </a:rPr>
            </a:br>
            <a:r>
              <a:rPr lang="en-US" altLang="en-US" sz="3400">
                <a:ea typeface="ＭＳ Ｐゴシック" panose="020B0600070205080204" pitchFamily="34" charset="-128"/>
              </a:rPr>
              <a:t>Applying IPT to the classroom </a:t>
            </a:r>
            <a:endParaRPr lang="en-US" altLang="en-US" sz="2000">
              <a:ea typeface="ＭＳ Ｐゴシック" panose="020B0600070205080204" pitchFamily="34" charset="-128"/>
            </a:endParaRPr>
          </a:p>
        </p:txBody>
      </p:sp>
      <p:sp>
        <p:nvSpPr>
          <p:cNvPr id="4" name="Rectangle 5">
            <a:extLst>
              <a:ext uri="{FF2B5EF4-FFF2-40B4-BE49-F238E27FC236}">
                <a16:creationId xmlns:a16="http://schemas.microsoft.com/office/drawing/2014/main" id="{A2A6D75D-B80C-382B-17F2-1081B52497BA}"/>
              </a:ext>
            </a:extLst>
          </p:cNvPr>
          <p:cNvSpPr txBox="1">
            <a:spLocks noChangeArrowheads="1"/>
          </p:cNvSpPr>
          <p:nvPr/>
        </p:nvSpPr>
        <p:spPr bwMode="auto">
          <a:xfrm>
            <a:off x="152400" y="609599"/>
            <a:ext cx="7772400" cy="6237287"/>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a:lstStyle>
          <a:p>
            <a:pPr marL="0" indent="0" algn="ctr" eaLnBrk="1" hangingPunct="1">
              <a:buFont typeface="Wingdings" charset="2"/>
              <a:buNone/>
              <a:defRPr/>
            </a:pPr>
            <a:endParaRPr lang="en-US" altLang="en-US" sz="900" kern="0" dirty="0">
              <a:ea typeface="ＭＳ Ｐゴシック" charset="-128"/>
            </a:endParaRPr>
          </a:p>
          <a:p>
            <a:pPr marL="0" indent="0" algn="ctr" eaLnBrk="1" hangingPunct="1">
              <a:buFont typeface="Wingdings" charset="2"/>
              <a:buNone/>
              <a:defRPr/>
            </a:pPr>
            <a:r>
              <a:rPr lang="en-US" altLang="en-US" sz="2600" dirty="0">
                <a:solidFill>
                  <a:srgbClr val="FF0000"/>
                </a:solidFill>
                <a:ea typeface="ＭＳ Ｐゴシック" charset="-128"/>
              </a:rPr>
              <a:t>Begin a lesson with an attention getter (”Hook” or “Anticipatory Set”) to create </a:t>
            </a:r>
            <a:r>
              <a:rPr lang="en-US" altLang="en-US" sz="2600" b="1" u="sng" dirty="0">
                <a:solidFill>
                  <a:srgbClr val="FF0000"/>
                </a:solidFill>
                <a:ea typeface="ＭＳ Ｐゴシック" charset="-128"/>
              </a:rPr>
              <a:t>emotional resonance</a:t>
            </a:r>
          </a:p>
          <a:p>
            <a:pPr marL="0" indent="0">
              <a:buNone/>
            </a:pPr>
            <a:r>
              <a:rPr lang="en-US" sz="2400" b="1" dirty="0"/>
              <a:t>English/ Language Art: The Ethical Dilemma (Character Analysis)</a:t>
            </a:r>
          </a:p>
          <a:p>
            <a:r>
              <a:rPr lang="en-US" sz="2400" b="1" dirty="0"/>
              <a:t>The Hook:</a:t>
            </a:r>
            <a:r>
              <a:rPr lang="en-US" sz="2400" dirty="0"/>
              <a:t> Before reading </a:t>
            </a:r>
            <a:r>
              <a:rPr lang="en-US" sz="2400" i="1" dirty="0"/>
              <a:t>The Giver</a:t>
            </a:r>
            <a:r>
              <a:rPr lang="en-US" sz="2400" dirty="0"/>
              <a:t> or a similar dystopian novel, present a scenario: "You can live in a world with no war, no hunger, and no pain, but you can never see the color red or choose your own job. Do you take the deal?"</a:t>
            </a:r>
          </a:p>
          <a:p>
            <a:r>
              <a:rPr lang="en-US" sz="2400" b="1" dirty="0"/>
              <a:t>The Resonance:</a:t>
            </a:r>
            <a:r>
              <a:rPr lang="en-US" sz="2400" dirty="0"/>
              <a:t> This forces students to weigh their personal values against a "perfect" society.</a:t>
            </a:r>
          </a:p>
          <a:p>
            <a:r>
              <a:rPr lang="en-US" sz="2400" b="1" dirty="0"/>
              <a:t>The Transition:</a:t>
            </a:r>
            <a:r>
              <a:rPr lang="en-US" sz="2400" dirty="0"/>
              <a:t> "Our protagonist, Jonas, is about to face this exact choice. Let’s see what happens when the 'perfect' world starts to crack."</a:t>
            </a:r>
          </a:p>
          <a:p>
            <a:pPr marL="344487" lvl="1" indent="0" eaLnBrk="1" hangingPunct="1">
              <a:buFont typeface="Wingdings" charset="2"/>
              <a:buNone/>
              <a:defRPr/>
            </a:pPr>
            <a:endParaRPr lang="en-US" altLang="en-US" sz="2200" b="1" kern="0" dirty="0">
              <a:ea typeface="ＭＳ Ｐゴシック" charset="-128"/>
            </a:endParaRPr>
          </a:p>
        </p:txBody>
      </p:sp>
    </p:spTree>
    <p:extLst>
      <p:ext uri="{BB962C8B-B14F-4D97-AF65-F5344CB8AC3E}">
        <p14:creationId xmlns:p14="http://schemas.microsoft.com/office/powerpoint/2010/main" val="353371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718BB-F756-5C3A-31B4-AC692706010D}"/>
            </a:ext>
          </a:extLst>
        </p:cNvPr>
        <p:cNvGrpSpPr/>
        <p:nvPr/>
      </p:nvGrpSpPr>
      <p:grpSpPr>
        <a:xfrm>
          <a:off x="0" y="0"/>
          <a:ext cx="0" cy="0"/>
          <a:chOff x="0" y="0"/>
          <a:chExt cx="0" cy="0"/>
        </a:xfrm>
      </p:grpSpPr>
      <p:sp>
        <p:nvSpPr>
          <p:cNvPr id="55297" name="Rectangle 2">
            <a:extLst>
              <a:ext uri="{FF2B5EF4-FFF2-40B4-BE49-F238E27FC236}">
                <a16:creationId xmlns:a16="http://schemas.microsoft.com/office/drawing/2014/main" id="{5F72BB87-8986-5C67-3164-4C8F00C1C943}"/>
              </a:ext>
            </a:extLst>
          </p:cNvPr>
          <p:cNvSpPr>
            <a:spLocks noGrp="1" noChangeArrowheads="1"/>
          </p:cNvSpPr>
          <p:nvPr>
            <p:ph type="title"/>
          </p:nvPr>
        </p:nvSpPr>
        <p:spPr>
          <a:xfrm>
            <a:off x="0" y="11113"/>
            <a:ext cx="8001000" cy="655637"/>
          </a:xfrm>
        </p:spPr>
        <p:txBody>
          <a:bodyPr/>
          <a:lstStyle/>
          <a:p>
            <a:pPr algn="ctr" eaLnBrk="1" hangingPunct="1"/>
            <a:br>
              <a:rPr lang="en-US" altLang="en-US">
                <a:ea typeface="ＭＳ Ｐゴシック" panose="020B0600070205080204" pitchFamily="34" charset="-128"/>
              </a:rPr>
            </a:br>
            <a:r>
              <a:rPr lang="en-US" altLang="en-US" sz="3400">
                <a:ea typeface="ＭＳ Ｐゴシック" panose="020B0600070205080204" pitchFamily="34" charset="-128"/>
              </a:rPr>
              <a:t>Applying IPT to the classroom </a:t>
            </a:r>
            <a:endParaRPr lang="en-US" altLang="en-US" sz="2000">
              <a:ea typeface="ＭＳ Ｐゴシック" panose="020B0600070205080204" pitchFamily="34" charset="-128"/>
            </a:endParaRPr>
          </a:p>
        </p:txBody>
      </p:sp>
      <p:sp>
        <p:nvSpPr>
          <p:cNvPr id="4" name="Rectangle 5">
            <a:extLst>
              <a:ext uri="{FF2B5EF4-FFF2-40B4-BE49-F238E27FC236}">
                <a16:creationId xmlns:a16="http://schemas.microsoft.com/office/drawing/2014/main" id="{9F43F404-620D-AB91-8E1F-2B4B9E75E122}"/>
              </a:ext>
            </a:extLst>
          </p:cNvPr>
          <p:cNvSpPr txBox="1">
            <a:spLocks noChangeArrowheads="1"/>
          </p:cNvSpPr>
          <p:nvPr/>
        </p:nvSpPr>
        <p:spPr bwMode="auto">
          <a:xfrm>
            <a:off x="152400" y="609599"/>
            <a:ext cx="7772400" cy="6237287"/>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a:lstStyle>
          <a:p>
            <a:pPr marL="0" indent="0" algn="ctr" eaLnBrk="1" hangingPunct="1">
              <a:buFont typeface="Wingdings" charset="2"/>
              <a:buNone/>
              <a:defRPr/>
            </a:pPr>
            <a:endParaRPr lang="en-US" altLang="en-US" sz="900" kern="0" dirty="0">
              <a:ea typeface="ＭＳ Ｐゴシック" charset="-128"/>
            </a:endParaRPr>
          </a:p>
          <a:p>
            <a:pPr marL="0" indent="0" algn="ctr" eaLnBrk="1" hangingPunct="1">
              <a:buFont typeface="Wingdings" charset="2"/>
              <a:buNone/>
              <a:defRPr/>
            </a:pPr>
            <a:r>
              <a:rPr lang="en-US" altLang="en-US" sz="2600" dirty="0">
                <a:solidFill>
                  <a:srgbClr val="FF0000"/>
                </a:solidFill>
                <a:ea typeface="ＭＳ Ｐゴシック" charset="-128"/>
              </a:rPr>
              <a:t>Begin a lesson with an attention getter (”Hook” or “Anticipatory Set”) to create </a:t>
            </a:r>
            <a:r>
              <a:rPr lang="en-US" altLang="en-US" sz="2600" b="1" u="sng" dirty="0">
                <a:solidFill>
                  <a:srgbClr val="FF0000"/>
                </a:solidFill>
                <a:ea typeface="ＭＳ Ｐゴシック" charset="-128"/>
              </a:rPr>
              <a:t>emotional resonance</a:t>
            </a:r>
          </a:p>
          <a:p>
            <a:pPr marL="0" indent="0">
              <a:buNone/>
            </a:pPr>
            <a:r>
              <a:rPr lang="en-US" sz="2400" b="1" dirty="0"/>
              <a:t>Health/PE: The "Sugar Shock" (Nutrition &amp; Labeling)</a:t>
            </a:r>
          </a:p>
          <a:p>
            <a:r>
              <a:rPr lang="en-US" sz="2300" b="1" dirty="0"/>
              <a:t>The Hook:</a:t>
            </a:r>
            <a:r>
              <a:rPr lang="en-US" sz="2300" dirty="0"/>
              <a:t> Place a 20oz bottle of soda and a large bag of granulated sugar on a table. Ask a volunteer to pour the amount of sugar they </a:t>
            </a:r>
            <a:r>
              <a:rPr lang="en-US" sz="2300" i="1" dirty="0"/>
              <a:t>think</a:t>
            </a:r>
            <a:r>
              <a:rPr lang="en-US" sz="2300" dirty="0"/>
              <a:t> is in the bottle into a clear plastic cup. Then, reveal the actual amount (approx. 16 teaspoons).</a:t>
            </a:r>
          </a:p>
          <a:p>
            <a:r>
              <a:rPr lang="en-US" sz="2300" b="1" dirty="0"/>
              <a:t>The Resonance:</a:t>
            </a:r>
            <a:r>
              <a:rPr lang="en-US" sz="2300" dirty="0"/>
              <a:t> Seeing a mountain of white powder next to a drink they consume regularly creates an immediate "yuck" factor and a sense of betrayal by marketing.</a:t>
            </a:r>
          </a:p>
          <a:p>
            <a:r>
              <a:rPr lang="en-US" sz="2300" b="1" dirty="0"/>
              <a:t>The Transition:</a:t>
            </a:r>
            <a:r>
              <a:rPr lang="en-US" sz="2300" dirty="0"/>
              <a:t> "Companies use 'Serving Sizes' to hide the truth. Today, we’re learning how to decode labels so you actually know what you're putting in your body.</a:t>
            </a:r>
          </a:p>
          <a:p>
            <a:pPr marL="344487" lvl="1" indent="0" eaLnBrk="1" hangingPunct="1">
              <a:buFont typeface="Wingdings" charset="2"/>
              <a:buNone/>
              <a:defRPr/>
            </a:pPr>
            <a:endParaRPr lang="en-US" altLang="en-US" sz="2200" b="1" kern="0" dirty="0">
              <a:ea typeface="ＭＳ Ｐゴシック" charset="-128"/>
            </a:endParaRPr>
          </a:p>
        </p:txBody>
      </p:sp>
    </p:spTree>
    <p:extLst>
      <p:ext uri="{BB962C8B-B14F-4D97-AF65-F5344CB8AC3E}">
        <p14:creationId xmlns:p14="http://schemas.microsoft.com/office/powerpoint/2010/main" val="287551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DF35-CD06-9EA7-9E6B-CB10C71D4919}"/>
            </a:ext>
          </a:extLst>
        </p:cNvPr>
        <p:cNvGrpSpPr/>
        <p:nvPr/>
      </p:nvGrpSpPr>
      <p:grpSpPr>
        <a:xfrm>
          <a:off x="0" y="0"/>
          <a:ext cx="0" cy="0"/>
          <a:chOff x="0" y="0"/>
          <a:chExt cx="0" cy="0"/>
        </a:xfrm>
      </p:grpSpPr>
      <p:sp>
        <p:nvSpPr>
          <p:cNvPr id="55297" name="Rectangle 2">
            <a:extLst>
              <a:ext uri="{FF2B5EF4-FFF2-40B4-BE49-F238E27FC236}">
                <a16:creationId xmlns:a16="http://schemas.microsoft.com/office/drawing/2014/main" id="{079E8B59-1488-18A9-951F-23C651061161}"/>
              </a:ext>
            </a:extLst>
          </p:cNvPr>
          <p:cNvSpPr>
            <a:spLocks noGrp="1" noChangeArrowheads="1"/>
          </p:cNvSpPr>
          <p:nvPr>
            <p:ph type="title"/>
          </p:nvPr>
        </p:nvSpPr>
        <p:spPr>
          <a:xfrm>
            <a:off x="0" y="11113"/>
            <a:ext cx="8001000" cy="655637"/>
          </a:xfrm>
        </p:spPr>
        <p:txBody>
          <a:bodyPr/>
          <a:lstStyle/>
          <a:p>
            <a:pPr algn="ctr" eaLnBrk="1" hangingPunct="1"/>
            <a:br>
              <a:rPr lang="en-US" altLang="en-US">
                <a:ea typeface="ＭＳ Ｐゴシック" panose="020B0600070205080204" pitchFamily="34" charset="-128"/>
              </a:rPr>
            </a:br>
            <a:r>
              <a:rPr lang="en-US" altLang="en-US" sz="3400">
                <a:ea typeface="ＭＳ Ｐゴシック" panose="020B0600070205080204" pitchFamily="34" charset="-128"/>
              </a:rPr>
              <a:t>Applying IPT to the classroom </a:t>
            </a:r>
            <a:endParaRPr lang="en-US" altLang="en-US" sz="2000">
              <a:ea typeface="ＭＳ Ｐゴシック" panose="020B0600070205080204" pitchFamily="34" charset="-128"/>
            </a:endParaRPr>
          </a:p>
        </p:txBody>
      </p:sp>
      <p:sp>
        <p:nvSpPr>
          <p:cNvPr id="4" name="Rectangle 5">
            <a:extLst>
              <a:ext uri="{FF2B5EF4-FFF2-40B4-BE49-F238E27FC236}">
                <a16:creationId xmlns:a16="http://schemas.microsoft.com/office/drawing/2014/main" id="{B0737274-9091-981E-CECB-AE05FA69EF76}"/>
              </a:ext>
            </a:extLst>
          </p:cNvPr>
          <p:cNvSpPr txBox="1">
            <a:spLocks noChangeArrowheads="1"/>
          </p:cNvSpPr>
          <p:nvPr/>
        </p:nvSpPr>
        <p:spPr bwMode="auto">
          <a:xfrm>
            <a:off x="152400" y="609599"/>
            <a:ext cx="7772400" cy="6237287"/>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a:lstStyle>
          <a:p>
            <a:pPr marL="0" indent="0" algn="ctr" eaLnBrk="1" hangingPunct="1">
              <a:buFont typeface="Wingdings" charset="2"/>
              <a:buNone/>
              <a:defRPr/>
            </a:pPr>
            <a:endParaRPr lang="en-US" altLang="en-US" sz="900" kern="0" dirty="0">
              <a:ea typeface="ＭＳ Ｐゴシック" charset="-128"/>
            </a:endParaRPr>
          </a:p>
          <a:p>
            <a:pPr marL="0" indent="0" algn="ctr" eaLnBrk="1" hangingPunct="1">
              <a:buFont typeface="Wingdings" charset="2"/>
              <a:buNone/>
              <a:defRPr/>
            </a:pPr>
            <a:r>
              <a:rPr lang="en-US" altLang="en-US" sz="2600" dirty="0">
                <a:solidFill>
                  <a:srgbClr val="FF0000"/>
                </a:solidFill>
                <a:ea typeface="ＭＳ Ｐゴシック" charset="-128"/>
              </a:rPr>
              <a:t>Begin a lesson with an attention getter (”Hook” or “Anticipatory Set”) to create </a:t>
            </a:r>
            <a:r>
              <a:rPr lang="en-US" altLang="en-US" sz="2600" b="1" u="sng" dirty="0">
                <a:solidFill>
                  <a:srgbClr val="FF0000"/>
                </a:solidFill>
                <a:ea typeface="ＭＳ Ｐゴシック" charset="-128"/>
              </a:rPr>
              <a:t>cognitive dissonance</a:t>
            </a:r>
          </a:p>
          <a:p>
            <a:pPr marL="0" indent="0">
              <a:buNone/>
            </a:pPr>
            <a:r>
              <a:rPr lang="en-US" sz="2400" b="1" dirty="0"/>
              <a:t>Biology: The "Alive" Test (Characteristics of Life)</a:t>
            </a:r>
          </a:p>
          <a:p>
            <a:r>
              <a:rPr lang="en-US" sz="2400" b="1" dirty="0"/>
              <a:t>The Hook:</a:t>
            </a:r>
            <a:r>
              <a:rPr lang="en-US" sz="2400" dirty="0"/>
              <a:t> Place a candle, a robotic toy, and a dormant seed on the desk. Ask: "Which of these is alive?"</a:t>
            </a:r>
          </a:p>
          <a:p>
            <a:r>
              <a:rPr lang="en-US" sz="2400" b="1" dirty="0"/>
              <a:t>The Dissonance:</a:t>
            </a:r>
            <a:r>
              <a:rPr lang="en-US" sz="2400" dirty="0"/>
              <a:t> The candle "breathes" oxygen and changes size; the robot moves; the seed does nothing.</a:t>
            </a:r>
          </a:p>
          <a:p>
            <a:r>
              <a:rPr lang="en-US" sz="2400" b="1" dirty="0"/>
              <a:t>The Transition:</a:t>
            </a:r>
            <a:r>
              <a:rPr lang="en-US" sz="2400" dirty="0"/>
              <a:t> "If the things that look alive aren't, and the thing that looks dead is, how do scientists actually define life?"</a:t>
            </a:r>
          </a:p>
          <a:p>
            <a:pPr marL="344487" lvl="1" indent="0" eaLnBrk="1" hangingPunct="1">
              <a:buFont typeface="Wingdings" charset="2"/>
              <a:buNone/>
              <a:defRPr/>
            </a:pPr>
            <a:endParaRPr lang="en-US" altLang="en-US" sz="2200" b="1" kern="0" dirty="0">
              <a:ea typeface="ＭＳ Ｐゴシック" charset="-128"/>
            </a:endParaRPr>
          </a:p>
        </p:txBody>
      </p:sp>
    </p:spTree>
    <p:extLst>
      <p:ext uri="{BB962C8B-B14F-4D97-AF65-F5344CB8AC3E}">
        <p14:creationId xmlns:p14="http://schemas.microsoft.com/office/powerpoint/2010/main" val="94123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6DCDA-1550-F35C-1DA7-89DCEC6FB7CB}"/>
            </a:ext>
          </a:extLst>
        </p:cNvPr>
        <p:cNvGrpSpPr/>
        <p:nvPr/>
      </p:nvGrpSpPr>
      <p:grpSpPr>
        <a:xfrm>
          <a:off x="0" y="0"/>
          <a:ext cx="0" cy="0"/>
          <a:chOff x="0" y="0"/>
          <a:chExt cx="0" cy="0"/>
        </a:xfrm>
      </p:grpSpPr>
      <p:sp>
        <p:nvSpPr>
          <p:cNvPr id="55297" name="Rectangle 2">
            <a:extLst>
              <a:ext uri="{FF2B5EF4-FFF2-40B4-BE49-F238E27FC236}">
                <a16:creationId xmlns:a16="http://schemas.microsoft.com/office/drawing/2014/main" id="{2C587849-5766-182E-1878-E92C0BB4A07A}"/>
              </a:ext>
            </a:extLst>
          </p:cNvPr>
          <p:cNvSpPr>
            <a:spLocks noGrp="1" noChangeArrowheads="1"/>
          </p:cNvSpPr>
          <p:nvPr>
            <p:ph type="title"/>
          </p:nvPr>
        </p:nvSpPr>
        <p:spPr>
          <a:xfrm>
            <a:off x="0" y="11113"/>
            <a:ext cx="8001000" cy="655637"/>
          </a:xfrm>
        </p:spPr>
        <p:txBody>
          <a:bodyPr/>
          <a:lstStyle/>
          <a:p>
            <a:pPr algn="ctr" eaLnBrk="1" hangingPunct="1"/>
            <a:br>
              <a:rPr lang="en-US" altLang="en-US">
                <a:ea typeface="ＭＳ Ｐゴシック" panose="020B0600070205080204" pitchFamily="34" charset="-128"/>
              </a:rPr>
            </a:br>
            <a:r>
              <a:rPr lang="en-US" altLang="en-US" sz="3400">
                <a:ea typeface="ＭＳ Ｐゴシック" panose="020B0600070205080204" pitchFamily="34" charset="-128"/>
              </a:rPr>
              <a:t>Applying IPT to the classroom </a:t>
            </a:r>
            <a:endParaRPr lang="en-US" altLang="en-US" sz="2000">
              <a:ea typeface="ＭＳ Ｐゴシック" panose="020B0600070205080204" pitchFamily="34" charset="-128"/>
            </a:endParaRPr>
          </a:p>
        </p:txBody>
      </p:sp>
      <p:sp>
        <p:nvSpPr>
          <p:cNvPr id="4" name="Rectangle 5">
            <a:extLst>
              <a:ext uri="{FF2B5EF4-FFF2-40B4-BE49-F238E27FC236}">
                <a16:creationId xmlns:a16="http://schemas.microsoft.com/office/drawing/2014/main" id="{DC758F4D-3C39-A82C-089A-E0A17C0E5C86}"/>
              </a:ext>
            </a:extLst>
          </p:cNvPr>
          <p:cNvSpPr txBox="1">
            <a:spLocks noChangeArrowheads="1"/>
          </p:cNvSpPr>
          <p:nvPr/>
        </p:nvSpPr>
        <p:spPr bwMode="auto">
          <a:xfrm>
            <a:off x="152400" y="609599"/>
            <a:ext cx="7772400" cy="6237287"/>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a:lstStyle>
          <a:p>
            <a:pPr marL="0" indent="0" algn="ctr" eaLnBrk="1" hangingPunct="1">
              <a:buFont typeface="Wingdings" charset="2"/>
              <a:buNone/>
              <a:defRPr/>
            </a:pPr>
            <a:endParaRPr lang="en-US" altLang="en-US" sz="900" kern="0" dirty="0">
              <a:ea typeface="ＭＳ Ｐゴシック" charset="-128"/>
            </a:endParaRPr>
          </a:p>
          <a:p>
            <a:pPr marL="0" indent="0" algn="ctr" eaLnBrk="1" hangingPunct="1">
              <a:buFont typeface="Wingdings" charset="2"/>
              <a:buNone/>
              <a:defRPr/>
            </a:pPr>
            <a:r>
              <a:rPr lang="en-US" altLang="en-US" sz="2600" dirty="0">
                <a:solidFill>
                  <a:srgbClr val="FF0000"/>
                </a:solidFill>
                <a:ea typeface="ＭＳ Ｐゴシック" charset="-128"/>
              </a:rPr>
              <a:t>Begin a lesson with an attention getter (”Hook” or “Anticipatory Set”) to create </a:t>
            </a:r>
            <a:r>
              <a:rPr lang="en-US" altLang="en-US" sz="2600" b="1" u="sng" dirty="0">
                <a:solidFill>
                  <a:srgbClr val="FF0000"/>
                </a:solidFill>
                <a:ea typeface="ＭＳ Ｐゴシック" charset="-128"/>
              </a:rPr>
              <a:t>cognitive dissonance</a:t>
            </a:r>
          </a:p>
          <a:p>
            <a:pPr marL="0" indent="0">
              <a:buNone/>
            </a:pPr>
            <a:r>
              <a:rPr lang="en-US" sz="2300" b="1" dirty="0"/>
              <a:t>Mathematics: The Birthday Paradox (Probability)</a:t>
            </a:r>
          </a:p>
          <a:p>
            <a:r>
              <a:rPr lang="en-US" sz="2300" b="1" dirty="0"/>
              <a:t>The Hook:</a:t>
            </a:r>
            <a:r>
              <a:rPr lang="en-US" sz="2300" dirty="0"/>
              <a:t> Tell your class (approximately 25 students): "I bet there are at least two people in this room who share the exact same birthday (month and day)." Ask for a show of hands for who thinks you're wrong.</a:t>
            </a:r>
          </a:p>
          <a:p>
            <a:r>
              <a:rPr lang="en-US" sz="2300" b="1" dirty="0"/>
              <a:t>The Dissonance:</a:t>
            </a:r>
            <a:r>
              <a:rPr lang="en-US" sz="2300" dirty="0"/>
              <a:t> Most students assume the odds are tiny (since there are 365 days in a year). As you call out birthdays and find a match, the room usually erupts in disbelief.</a:t>
            </a:r>
          </a:p>
          <a:p>
            <a:r>
              <a:rPr lang="en-US" sz="2300" b="1" dirty="0"/>
              <a:t>The Transition:</a:t>
            </a:r>
            <a:r>
              <a:rPr lang="en-US" sz="2300" dirty="0"/>
              <a:t> "In a room of just 23 people, there is a 50-50 chance of a match. Our brains are terrible at estimating exponential growth. Today, we’re going to calculate the 'impossible'."</a:t>
            </a:r>
          </a:p>
          <a:p>
            <a:pPr marL="344487" lvl="1" indent="0" eaLnBrk="1" hangingPunct="1">
              <a:buFont typeface="Wingdings" charset="2"/>
              <a:buNone/>
              <a:defRPr/>
            </a:pPr>
            <a:endParaRPr lang="en-US" altLang="en-US" sz="2200" b="1" kern="0" dirty="0">
              <a:ea typeface="ＭＳ Ｐゴシック" charset="-128"/>
            </a:endParaRPr>
          </a:p>
        </p:txBody>
      </p:sp>
    </p:spTree>
    <p:extLst>
      <p:ext uri="{BB962C8B-B14F-4D97-AF65-F5344CB8AC3E}">
        <p14:creationId xmlns:p14="http://schemas.microsoft.com/office/powerpoint/2010/main" val="241932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33BC7-CDDF-F278-399C-A5750AC63F2E}"/>
            </a:ext>
          </a:extLst>
        </p:cNvPr>
        <p:cNvGrpSpPr/>
        <p:nvPr/>
      </p:nvGrpSpPr>
      <p:grpSpPr>
        <a:xfrm>
          <a:off x="0" y="0"/>
          <a:ext cx="0" cy="0"/>
          <a:chOff x="0" y="0"/>
          <a:chExt cx="0" cy="0"/>
        </a:xfrm>
      </p:grpSpPr>
      <p:sp>
        <p:nvSpPr>
          <p:cNvPr id="55297" name="Rectangle 2">
            <a:extLst>
              <a:ext uri="{FF2B5EF4-FFF2-40B4-BE49-F238E27FC236}">
                <a16:creationId xmlns:a16="http://schemas.microsoft.com/office/drawing/2014/main" id="{545FC0DA-076D-79E0-3B04-3902E90F20A5}"/>
              </a:ext>
            </a:extLst>
          </p:cNvPr>
          <p:cNvSpPr>
            <a:spLocks noGrp="1" noChangeArrowheads="1"/>
          </p:cNvSpPr>
          <p:nvPr>
            <p:ph type="title"/>
          </p:nvPr>
        </p:nvSpPr>
        <p:spPr>
          <a:xfrm>
            <a:off x="0" y="11113"/>
            <a:ext cx="8001000" cy="655637"/>
          </a:xfrm>
        </p:spPr>
        <p:txBody>
          <a:bodyPr/>
          <a:lstStyle/>
          <a:p>
            <a:pPr algn="ctr" eaLnBrk="1" hangingPunct="1"/>
            <a:br>
              <a:rPr lang="en-US" altLang="en-US">
                <a:ea typeface="ＭＳ Ｐゴシック" panose="020B0600070205080204" pitchFamily="34" charset="-128"/>
              </a:rPr>
            </a:br>
            <a:r>
              <a:rPr lang="en-US" altLang="en-US" sz="3400">
                <a:ea typeface="ＭＳ Ｐゴシック" panose="020B0600070205080204" pitchFamily="34" charset="-128"/>
              </a:rPr>
              <a:t>Applying IPT to the classroom </a:t>
            </a:r>
            <a:endParaRPr lang="en-US" altLang="en-US" sz="2000">
              <a:ea typeface="ＭＳ Ｐゴシック" panose="020B0600070205080204" pitchFamily="34" charset="-128"/>
            </a:endParaRPr>
          </a:p>
        </p:txBody>
      </p:sp>
      <p:sp>
        <p:nvSpPr>
          <p:cNvPr id="4" name="Rectangle 5">
            <a:extLst>
              <a:ext uri="{FF2B5EF4-FFF2-40B4-BE49-F238E27FC236}">
                <a16:creationId xmlns:a16="http://schemas.microsoft.com/office/drawing/2014/main" id="{A1EE1BDC-ECE6-F39C-5A9A-0D2B1C861AB1}"/>
              </a:ext>
            </a:extLst>
          </p:cNvPr>
          <p:cNvSpPr txBox="1">
            <a:spLocks noChangeArrowheads="1"/>
          </p:cNvSpPr>
          <p:nvPr/>
        </p:nvSpPr>
        <p:spPr bwMode="auto">
          <a:xfrm>
            <a:off x="152400" y="609599"/>
            <a:ext cx="7772400" cy="6237287"/>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a:lstStyle>
          <a:p>
            <a:pPr marL="0" indent="0" algn="ctr" eaLnBrk="1" hangingPunct="1">
              <a:buFont typeface="Wingdings" charset="2"/>
              <a:buNone/>
              <a:defRPr/>
            </a:pPr>
            <a:endParaRPr lang="en-US" altLang="en-US" sz="900" kern="0" dirty="0">
              <a:ea typeface="ＭＳ Ｐゴシック" charset="-128"/>
            </a:endParaRPr>
          </a:p>
          <a:p>
            <a:pPr marL="0" indent="0" algn="ctr" eaLnBrk="1" hangingPunct="1">
              <a:buFont typeface="Wingdings" charset="2"/>
              <a:buNone/>
              <a:defRPr/>
            </a:pPr>
            <a:r>
              <a:rPr lang="en-US" altLang="en-US" sz="2600" dirty="0">
                <a:solidFill>
                  <a:srgbClr val="FF0000"/>
                </a:solidFill>
                <a:ea typeface="ＭＳ Ｐゴシック" charset="-128"/>
              </a:rPr>
              <a:t>Begin a lesson with an attention getter (”Hook” or “Anticipatory Set”)</a:t>
            </a:r>
          </a:p>
          <a:p>
            <a:pPr marL="0" indent="0" algn="ctr" eaLnBrk="1" hangingPunct="1">
              <a:buFont typeface="Wingdings" charset="2"/>
              <a:buNone/>
              <a:defRPr/>
            </a:pPr>
            <a:endParaRPr lang="en-US" altLang="en-US" sz="2600" b="1" dirty="0">
              <a:solidFill>
                <a:srgbClr val="FF0000"/>
              </a:solidFill>
              <a:ea typeface="ＭＳ Ｐゴシック" charset="-128"/>
            </a:endParaRPr>
          </a:p>
          <a:p>
            <a:pPr marL="0" indent="0">
              <a:buNone/>
            </a:pPr>
            <a:r>
              <a:rPr lang="en-US" sz="2300" b="1" dirty="0"/>
              <a:t>Why is the manhole cover round?</a:t>
            </a:r>
          </a:p>
          <a:p>
            <a:pPr marL="0" indent="0">
              <a:buNone/>
            </a:pPr>
            <a:r>
              <a:rPr lang="en-US" sz="2300" b="1" dirty="0"/>
              <a:t>What Blob are you?</a:t>
            </a:r>
          </a:p>
          <a:p>
            <a:pPr marL="0" indent="0">
              <a:buNone/>
            </a:pPr>
            <a:r>
              <a:rPr lang="en-US" sz="2300" b="1" dirty="0"/>
              <a:t>Tell us something good!</a:t>
            </a:r>
          </a:p>
          <a:p>
            <a:pPr marL="0" indent="0">
              <a:buNone/>
            </a:pPr>
            <a:endParaRPr lang="en-US" sz="2300" b="1" dirty="0"/>
          </a:p>
          <a:p>
            <a:pPr marL="0" indent="0">
              <a:buNone/>
            </a:pPr>
            <a:r>
              <a:rPr lang="en-US" sz="2300" b="1" dirty="0"/>
              <a:t>What other examples of a hook or anticipatory set have you experienced in a class?</a:t>
            </a:r>
          </a:p>
          <a:p>
            <a:pPr marL="0" indent="0">
              <a:buNone/>
            </a:pPr>
            <a:endParaRPr lang="en-US" sz="2300" b="1" dirty="0"/>
          </a:p>
          <a:p>
            <a:pPr marL="0" indent="0">
              <a:buNone/>
            </a:pPr>
            <a:r>
              <a:rPr lang="en-US" sz="2300" b="1" dirty="0"/>
              <a:t>Think of a hook or anticipatory set that would work in your future classroom.</a:t>
            </a:r>
          </a:p>
        </p:txBody>
      </p:sp>
    </p:spTree>
    <p:extLst>
      <p:ext uri="{BB962C8B-B14F-4D97-AF65-F5344CB8AC3E}">
        <p14:creationId xmlns:p14="http://schemas.microsoft.com/office/powerpoint/2010/main" val="2077380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3E373D9B-5412-33AA-A476-0274491A8E9F}"/>
              </a:ext>
            </a:extLst>
          </p:cNvPr>
          <p:cNvSpPr>
            <a:spLocks noGrp="1" noChangeArrowheads="1"/>
          </p:cNvSpPr>
          <p:nvPr>
            <p:ph type="title"/>
          </p:nvPr>
        </p:nvSpPr>
        <p:spPr>
          <a:xfrm>
            <a:off x="0" y="11113"/>
            <a:ext cx="8001000" cy="655637"/>
          </a:xfrm>
        </p:spPr>
        <p:txBody>
          <a:bodyPr/>
          <a:lstStyle/>
          <a:p>
            <a:pPr algn="ctr" eaLnBrk="1" hangingPunct="1"/>
            <a:br>
              <a:rPr lang="en-US" altLang="en-US">
                <a:ea typeface="ＭＳ Ｐゴシック" panose="020B0600070205080204" pitchFamily="34" charset="-128"/>
              </a:rPr>
            </a:br>
            <a:r>
              <a:rPr lang="en-US" altLang="en-US" sz="3400">
                <a:ea typeface="ＭＳ Ｐゴシック" panose="020B0600070205080204" pitchFamily="34" charset="-128"/>
              </a:rPr>
              <a:t>Applying IPT to the classroom </a:t>
            </a:r>
            <a:endParaRPr lang="en-US" altLang="en-US" sz="2000">
              <a:ea typeface="ＭＳ Ｐゴシック" panose="020B0600070205080204" pitchFamily="34" charset="-128"/>
            </a:endParaRPr>
          </a:p>
        </p:txBody>
      </p:sp>
      <p:sp>
        <p:nvSpPr>
          <p:cNvPr id="4" name="Rectangle 5">
            <a:extLst>
              <a:ext uri="{FF2B5EF4-FFF2-40B4-BE49-F238E27FC236}">
                <a16:creationId xmlns:a16="http://schemas.microsoft.com/office/drawing/2014/main" id="{EEA3B60B-4EE2-4DEF-63FE-6D4C7DE53AE6}"/>
              </a:ext>
            </a:extLst>
          </p:cNvPr>
          <p:cNvSpPr txBox="1">
            <a:spLocks noChangeArrowheads="1"/>
          </p:cNvSpPr>
          <p:nvPr/>
        </p:nvSpPr>
        <p:spPr bwMode="auto">
          <a:xfrm>
            <a:off x="152400" y="1066800"/>
            <a:ext cx="7848600" cy="3276600"/>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a:lstStyle>
          <a:p>
            <a:pPr marL="0" indent="0" algn="ctr" eaLnBrk="1" hangingPunct="1">
              <a:buFont typeface="Wingdings" charset="2"/>
              <a:buNone/>
              <a:defRPr/>
            </a:pPr>
            <a:endParaRPr lang="en-US" altLang="en-US" sz="900" kern="0" dirty="0">
              <a:ea typeface="ＭＳ Ｐゴシック" charset="-128"/>
            </a:endParaRPr>
          </a:p>
          <a:p>
            <a:pPr marL="0" indent="0" algn="ctr" eaLnBrk="1" hangingPunct="1">
              <a:buFont typeface="Wingdings" charset="2"/>
              <a:buNone/>
              <a:defRPr/>
            </a:pPr>
            <a:r>
              <a:rPr lang="en-US" altLang="en-US" sz="2600" i="1" u="sng" dirty="0">
                <a:solidFill>
                  <a:srgbClr val="FF0000"/>
                </a:solidFill>
                <a:ea typeface="ＭＳ Ｐゴシック" charset="-128"/>
              </a:rPr>
              <a:t>Account for </a:t>
            </a:r>
            <a:r>
              <a:rPr lang="en-US" altLang="en-US" sz="2600" b="1" i="1" u="sng" dirty="0">
                <a:solidFill>
                  <a:srgbClr val="FF0000"/>
                </a:solidFill>
                <a:ea typeface="ＭＳ Ｐゴシック" charset="-128"/>
              </a:rPr>
              <a:t>skills</a:t>
            </a:r>
            <a:r>
              <a:rPr lang="en-US" altLang="en-US" sz="2600" i="1" u="sng" dirty="0">
                <a:solidFill>
                  <a:srgbClr val="FF0000"/>
                </a:solidFill>
                <a:ea typeface="ＭＳ Ｐゴシック" charset="-128"/>
              </a:rPr>
              <a:t> needed for each class</a:t>
            </a:r>
          </a:p>
          <a:p>
            <a:pPr marL="0" indent="0" eaLnBrk="1" hangingPunct="1">
              <a:buFont typeface="Wingdings" pitchFamily="2" charset="2"/>
              <a:buNone/>
              <a:defRPr/>
            </a:pPr>
            <a:endParaRPr lang="en-US" altLang="en-US" sz="2600" b="1" kern="0" dirty="0">
              <a:ea typeface="ＭＳ Ｐゴシック" charset="-128"/>
            </a:endParaRPr>
          </a:p>
          <a:p>
            <a:pPr marL="0" indent="0" eaLnBrk="1" hangingPunct="1">
              <a:buFont typeface="Wingdings" pitchFamily="2" charset="2"/>
              <a:buNone/>
              <a:defRPr/>
            </a:pPr>
            <a:r>
              <a:rPr lang="en-US" altLang="en-US" sz="2600" b="1" kern="0" dirty="0">
                <a:ea typeface="ＭＳ Ｐゴシック" charset="-128"/>
              </a:rPr>
              <a:t>Working Memory </a:t>
            </a:r>
            <a:r>
              <a:rPr lang="en-US" altLang="en-US" sz="2600" kern="0" dirty="0">
                <a:ea typeface="ＭＳ Ｐゴシック" charset="-128"/>
              </a:rPr>
              <a:t>(</a:t>
            </a:r>
            <a:r>
              <a:rPr lang="en-US" altLang="en-US" sz="2600" i="1" kern="0" dirty="0">
                <a:ea typeface="ＭＳ Ｐゴシック" charset="-128"/>
              </a:rPr>
              <a:t>conscious part of processing information</a:t>
            </a:r>
            <a:r>
              <a:rPr lang="en-US" altLang="en-US" sz="2600" kern="0" dirty="0">
                <a:ea typeface="ＭＳ Ｐゴシック" charset="-128"/>
              </a:rPr>
              <a:t>)</a:t>
            </a:r>
            <a:r>
              <a:rPr lang="en-US" altLang="en-US" sz="2600" b="1" kern="0" dirty="0">
                <a:ea typeface="ＭＳ Ｐゴシック" charset="-128"/>
              </a:rPr>
              <a:t> </a:t>
            </a:r>
            <a:r>
              <a:rPr lang="en-US" altLang="en-US" sz="2600" kern="0" dirty="0">
                <a:ea typeface="ＭＳ Ｐゴシック" charset="-128"/>
              </a:rPr>
              <a:t>can process limited amount of information (</a:t>
            </a:r>
            <a:r>
              <a:rPr lang="en-US" altLang="en-US" sz="2600" i="1" dirty="0">
                <a:ea typeface="ＭＳ Ｐゴシック" charset="-128"/>
              </a:rPr>
              <a:t>7 +/- 2 chunks of information</a:t>
            </a:r>
            <a:r>
              <a:rPr lang="en-US" altLang="en-US" sz="2600" dirty="0">
                <a:ea typeface="ＭＳ Ｐゴシック" charset="-128"/>
              </a:rPr>
              <a:t>)</a:t>
            </a:r>
          </a:p>
        </p:txBody>
      </p:sp>
      <p:sp>
        <p:nvSpPr>
          <p:cNvPr id="5" name="Rectangle 4">
            <a:extLst>
              <a:ext uri="{FF2B5EF4-FFF2-40B4-BE49-F238E27FC236}">
                <a16:creationId xmlns:a16="http://schemas.microsoft.com/office/drawing/2014/main" id="{06BCFB4A-433A-1F7A-ACE3-848C8C1463BC}"/>
              </a:ext>
            </a:extLst>
          </p:cNvPr>
          <p:cNvSpPr>
            <a:spLocks noChangeArrowheads="1"/>
          </p:cNvSpPr>
          <p:nvPr/>
        </p:nvSpPr>
        <p:spPr bwMode="auto">
          <a:xfrm>
            <a:off x="533400" y="4297363"/>
            <a:ext cx="5029200" cy="2506662"/>
          </a:xfrm>
          <a:prstGeom prst="rect">
            <a:avLst/>
          </a:prstGeom>
          <a:solidFill>
            <a:schemeClr val="accent1">
              <a:alpha val="34117"/>
            </a:schemeClr>
          </a:solidFill>
          <a:ln w="9525">
            <a:solidFill>
              <a:schemeClr val="tx1">
                <a:alpha val="56862"/>
              </a:schemeClr>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 name="Rectangle 5">
            <a:extLst>
              <a:ext uri="{FF2B5EF4-FFF2-40B4-BE49-F238E27FC236}">
                <a16:creationId xmlns:a16="http://schemas.microsoft.com/office/drawing/2014/main" id="{81CB841A-218F-11BE-B7C6-C439302AA73B}"/>
              </a:ext>
            </a:extLst>
          </p:cNvPr>
          <p:cNvSpPr>
            <a:spLocks noChangeArrowheads="1"/>
          </p:cNvSpPr>
          <p:nvPr/>
        </p:nvSpPr>
        <p:spPr bwMode="auto">
          <a:xfrm>
            <a:off x="5562600" y="4276725"/>
            <a:ext cx="2254250" cy="2484438"/>
          </a:xfrm>
          <a:prstGeom prst="rect">
            <a:avLst/>
          </a:prstGeom>
          <a:solidFill>
            <a:srgbClr val="3366FF">
              <a:alpha val="45882"/>
            </a:srgbClr>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 name="Rectangle 6">
            <a:extLst>
              <a:ext uri="{FF2B5EF4-FFF2-40B4-BE49-F238E27FC236}">
                <a16:creationId xmlns:a16="http://schemas.microsoft.com/office/drawing/2014/main" id="{2DC12AF4-E32D-E478-51DB-033D26CB5193}"/>
              </a:ext>
            </a:extLst>
          </p:cNvPr>
          <p:cNvSpPr>
            <a:spLocks noChangeArrowheads="1"/>
          </p:cNvSpPr>
          <p:nvPr/>
        </p:nvSpPr>
        <p:spPr bwMode="auto">
          <a:xfrm>
            <a:off x="563563" y="4252913"/>
            <a:ext cx="2667000" cy="2508250"/>
          </a:xfrm>
          <a:prstGeom prst="rect">
            <a:avLst/>
          </a:prstGeom>
          <a:solidFill>
            <a:schemeClr val="accent1">
              <a:alpha val="34117"/>
            </a:schemeClr>
          </a:solidFill>
          <a:ln w="9525">
            <a:solidFill>
              <a:schemeClr val="tx1">
                <a:alpha val="56862"/>
              </a:schemeClr>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 name="Rectangle 7">
            <a:extLst>
              <a:ext uri="{FF2B5EF4-FFF2-40B4-BE49-F238E27FC236}">
                <a16:creationId xmlns:a16="http://schemas.microsoft.com/office/drawing/2014/main" id="{2F072FE7-3C93-381A-8A38-9949B47D28C4}"/>
              </a:ext>
            </a:extLst>
          </p:cNvPr>
          <p:cNvSpPr>
            <a:spLocks noChangeArrowheads="1"/>
          </p:cNvSpPr>
          <p:nvPr/>
        </p:nvSpPr>
        <p:spPr bwMode="auto">
          <a:xfrm>
            <a:off x="3216275" y="4252913"/>
            <a:ext cx="4648200" cy="2552700"/>
          </a:xfrm>
          <a:prstGeom prst="rect">
            <a:avLst/>
          </a:prstGeom>
          <a:solidFill>
            <a:srgbClr val="3366FF">
              <a:alpha val="45882"/>
            </a:srgbClr>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 name="TextBox 8">
            <a:extLst>
              <a:ext uri="{FF2B5EF4-FFF2-40B4-BE49-F238E27FC236}">
                <a16:creationId xmlns:a16="http://schemas.microsoft.com/office/drawing/2014/main" id="{EFD5A41E-1D17-D37E-9B43-0BFA63533BF2}"/>
              </a:ext>
            </a:extLst>
          </p:cNvPr>
          <p:cNvSpPr txBox="1">
            <a:spLocks noChangeArrowheads="1"/>
          </p:cNvSpPr>
          <p:nvPr/>
        </p:nvSpPr>
        <p:spPr bwMode="auto">
          <a:xfrm>
            <a:off x="742950" y="5137150"/>
            <a:ext cx="2514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t>Operating </a:t>
            </a:r>
          </a:p>
          <a:p>
            <a:pPr algn="ctr"/>
            <a:r>
              <a:rPr lang="en-US" altLang="en-US" sz="3200" b="1"/>
              <a:t>Space</a:t>
            </a:r>
          </a:p>
        </p:txBody>
      </p:sp>
      <p:sp>
        <p:nvSpPr>
          <p:cNvPr id="10" name="TextBox 9">
            <a:extLst>
              <a:ext uri="{FF2B5EF4-FFF2-40B4-BE49-F238E27FC236}">
                <a16:creationId xmlns:a16="http://schemas.microsoft.com/office/drawing/2014/main" id="{265EF1BD-5D33-CAF1-1DC8-33775767FBF9}"/>
              </a:ext>
            </a:extLst>
          </p:cNvPr>
          <p:cNvSpPr txBox="1">
            <a:spLocks noChangeArrowheads="1"/>
          </p:cNvSpPr>
          <p:nvPr/>
        </p:nvSpPr>
        <p:spPr bwMode="auto">
          <a:xfrm>
            <a:off x="5189538" y="5137150"/>
            <a:ext cx="2514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t>Storage </a:t>
            </a:r>
          </a:p>
          <a:p>
            <a:pPr algn="ctr"/>
            <a:r>
              <a:rPr lang="en-US" altLang="en-US" sz="3200" b="1"/>
              <a:t>Space</a:t>
            </a:r>
          </a:p>
        </p:txBody>
      </p:sp>
      <p:sp>
        <p:nvSpPr>
          <p:cNvPr id="11" name="Rectangle 10">
            <a:extLst>
              <a:ext uri="{FF2B5EF4-FFF2-40B4-BE49-F238E27FC236}">
                <a16:creationId xmlns:a16="http://schemas.microsoft.com/office/drawing/2014/main" id="{70872D7B-0D2C-9C11-F901-2607BD1F5A61}"/>
              </a:ext>
            </a:extLst>
          </p:cNvPr>
          <p:cNvSpPr>
            <a:spLocks noChangeArrowheads="1"/>
          </p:cNvSpPr>
          <p:nvPr/>
        </p:nvSpPr>
        <p:spPr bwMode="auto">
          <a:xfrm>
            <a:off x="533400" y="4252913"/>
            <a:ext cx="7315200" cy="2566987"/>
          </a:xfrm>
          <a:prstGeom prst="rect">
            <a:avLst/>
          </a:prstGeom>
          <a:noFill/>
          <a:ln w="60325">
            <a:solidFill>
              <a:schemeClr val="tx1"/>
            </a:solidFill>
            <a:round/>
            <a:headEnd/>
            <a:tailEnd/>
          </a:ln>
          <a:effectLst>
            <a:outerShdw blurRad="50800" dist="38100" dir="2700000" algn="tl" rotWithShape="0">
              <a:srgbClr val="808080">
                <a:alpha val="42998"/>
              </a:srgbClr>
            </a:outerShdw>
          </a:effectLst>
        </p:spPr>
        <p:txBody>
          <a:bodyPr/>
          <a:lstStyle/>
          <a:p>
            <a:pPr>
              <a:defRPr/>
            </a:pPr>
            <a:endParaRPr lang="en-US">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1" nodeType="clickEffect">
                                  <p:stCondLst>
                                    <p:cond delay="0"/>
                                  </p:stCondLst>
                                  <p:childTnLst>
                                    <p:animEffect transition="out" filter="blinds(horizontal)">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P spid="9" grpId="0"/>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3CB7FA0B-7B3F-D56B-9D11-9C4566318702}"/>
              </a:ext>
            </a:extLst>
          </p:cNvPr>
          <p:cNvSpPr>
            <a:spLocks noGrp="1" noChangeArrowheads="1"/>
          </p:cNvSpPr>
          <p:nvPr>
            <p:ph type="title"/>
          </p:nvPr>
        </p:nvSpPr>
        <p:spPr>
          <a:xfrm>
            <a:off x="0" y="11113"/>
            <a:ext cx="8001000" cy="655637"/>
          </a:xfrm>
        </p:spPr>
        <p:txBody>
          <a:bodyPr/>
          <a:lstStyle/>
          <a:p>
            <a:pPr algn="ctr" eaLnBrk="1" hangingPunct="1"/>
            <a:br>
              <a:rPr lang="en-US" altLang="en-US">
                <a:ea typeface="ＭＳ Ｐゴシック" panose="020B0600070205080204" pitchFamily="34" charset="-128"/>
              </a:rPr>
            </a:br>
            <a:r>
              <a:rPr lang="en-US" altLang="en-US" sz="3400">
                <a:ea typeface="ＭＳ Ｐゴシック" panose="020B0600070205080204" pitchFamily="34" charset="-128"/>
              </a:rPr>
              <a:t>Applying IPT to the classroom </a:t>
            </a:r>
            <a:endParaRPr lang="en-US" altLang="en-US" sz="2000">
              <a:ea typeface="ＭＳ Ｐゴシック" panose="020B0600070205080204" pitchFamily="34" charset="-128"/>
            </a:endParaRPr>
          </a:p>
        </p:txBody>
      </p:sp>
      <p:sp>
        <p:nvSpPr>
          <p:cNvPr id="4" name="Rectangle 5">
            <a:extLst>
              <a:ext uri="{FF2B5EF4-FFF2-40B4-BE49-F238E27FC236}">
                <a16:creationId xmlns:a16="http://schemas.microsoft.com/office/drawing/2014/main" id="{4DA78497-7453-76AD-9F99-9E1773FFB69F}"/>
              </a:ext>
            </a:extLst>
          </p:cNvPr>
          <p:cNvSpPr txBox="1">
            <a:spLocks noChangeArrowheads="1"/>
          </p:cNvSpPr>
          <p:nvPr/>
        </p:nvSpPr>
        <p:spPr bwMode="auto">
          <a:xfrm>
            <a:off x="152400" y="1066800"/>
            <a:ext cx="7848600" cy="3276600"/>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a:lstStyle>
          <a:p>
            <a:pPr marL="0" indent="0" algn="ctr" eaLnBrk="1" hangingPunct="1">
              <a:buFont typeface="Wingdings" charset="2"/>
              <a:buNone/>
              <a:defRPr/>
            </a:pPr>
            <a:endParaRPr lang="en-US" altLang="en-US" sz="900" kern="0" dirty="0">
              <a:ea typeface="ＭＳ Ｐゴシック" charset="-128"/>
            </a:endParaRPr>
          </a:p>
          <a:p>
            <a:pPr marL="0" indent="0" algn="ctr" eaLnBrk="1" hangingPunct="1">
              <a:buFont typeface="Wingdings" charset="2"/>
              <a:buNone/>
              <a:defRPr/>
            </a:pPr>
            <a:r>
              <a:rPr lang="en-US" altLang="en-US" sz="2600" i="1" u="sng" dirty="0">
                <a:solidFill>
                  <a:srgbClr val="FF0000"/>
                </a:solidFill>
                <a:ea typeface="ＭＳ Ｐゴシック" charset="-128"/>
              </a:rPr>
              <a:t>Account for </a:t>
            </a:r>
            <a:r>
              <a:rPr lang="en-US" altLang="en-US" sz="2600" b="1" i="1" u="sng" dirty="0">
                <a:solidFill>
                  <a:srgbClr val="FF0000"/>
                </a:solidFill>
                <a:ea typeface="ＭＳ Ｐゴシック" charset="-128"/>
              </a:rPr>
              <a:t>skills</a:t>
            </a:r>
            <a:r>
              <a:rPr lang="en-US" altLang="en-US" sz="2600" i="1" u="sng" dirty="0">
                <a:solidFill>
                  <a:srgbClr val="FF0000"/>
                </a:solidFill>
                <a:ea typeface="ＭＳ Ｐゴシック" charset="-128"/>
              </a:rPr>
              <a:t> needed for each class</a:t>
            </a:r>
          </a:p>
        </p:txBody>
      </p:sp>
      <p:sp>
        <p:nvSpPr>
          <p:cNvPr id="12" name="Rectangle 5">
            <a:extLst>
              <a:ext uri="{FF2B5EF4-FFF2-40B4-BE49-F238E27FC236}">
                <a16:creationId xmlns:a16="http://schemas.microsoft.com/office/drawing/2014/main" id="{5BDDCEA9-971C-90A9-A803-86F5A06E5006}"/>
              </a:ext>
            </a:extLst>
          </p:cNvPr>
          <p:cNvSpPr txBox="1">
            <a:spLocks noChangeArrowheads="1"/>
          </p:cNvSpPr>
          <p:nvPr/>
        </p:nvSpPr>
        <p:spPr bwMode="auto">
          <a:xfrm>
            <a:off x="-76200" y="2068513"/>
            <a:ext cx="8077200" cy="5348287"/>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a:lstStyle>
          <a:p>
            <a:pPr marL="295275" lvl="2" indent="0" eaLnBrk="1" hangingPunct="1">
              <a:buClr>
                <a:schemeClr val="tx2"/>
              </a:buClr>
              <a:buNone/>
              <a:defRPr/>
            </a:pPr>
            <a:endParaRPr lang="en-US" altLang="en-US" sz="2400" kern="0" dirty="0">
              <a:ea typeface="ＭＳ Ｐゴシック" charset="-128"/>
            </a:endParaRPr>
          </a:p>
          <a:p>
            <a:pPr marL="638175" lvl="2" indent="-342900" eaLnBrk="1" hangingPunct="1">
              <a:buClr>
                <a:schemeClr val="tx2"/>
              </a:buClr>
              <a:buFont typeface="Wingdings" charset="2"/>
              <a:buChar char="l"/>
              <a:defRPr/>
            </a:pPr>
            <a:r>
              <a:rPr lang="en-US" altLang="en-US" sz="2400" kern="0" dirty="0">
                <a:ea typeface="ＭＳ Ｐゴシック" charset="-128"/>
              </a:rPr>
              <a:t>What skills are required for learning today? Taking notes, summarizing, engaging in a discussion, etc.</a:t>
            </a:r>
          </a:p>
          <a:p>
            <a:pPr marL="295275" lvl="2" indent="0" eaLnBrk="1" hangingPunct="1">
              <a:buClr>
                <a:schemeClr val="tx2"/>
              </a:buClr>
              <a:buFont typeface="Wingdings" pitchFamily="2" charset="2"/>
              <a:buNone/>
              <a:defRPr/>
            </a:pPr>
            <a:endParaRPr lang="en-US" altLang="en-US" sz="2400" kern="0" dirty="0">
              <a:ea typeface="ＭＳ Ｐゴシック" charset="-128"/>
            </a:endParaRPr>
          </a:p>
          <a:p>
            <a:pPr marL="638175" lvl="2" indent="-342900" eaLnBrk="1" hangingPunct="1">
              <a:buClr>
                <a:schemeClr val="tx2"/>
              </a:buClr>
              <a:buFont typeface="Wingdings" charset="2"/>
              <a:buChar char="l"/>
              <a:defRPr/>
            </a:pPr>
            <a:r>
              <a:rPr lang="en-US" altLang="en-US" sz="2400" kern="0" dirty="0">
                <a:ea typeface="ＭＳ Ｐゴシック" charset="-128"/>
              </a:rPr>
              <a:t>Do my students have expertise with these skills? </a:t>
            </a:r>
          </a:p>
          <a:p>
            <a:pPr marL="295275" lvl="2" indent="0" eaLnBrk="1" hangingPunct="1">
              <a:buClr>
                <a:schemeClr val="tx2"/>
              </a:buClr>
              <a:buFont typeface="Wingdings" pitchFamily="2" charset="2"/>
              <a:buNone/>
              <a:defRPr/>
            </a:pPr>
            <a:endParaRPr lang="en-US" altLang="en-US" sz="2400" kern="0" dirty="0">
              <a:ea typeface="ＭＳ Ｐゴシック" charset="-128"/>
            </a:endParaRPr>
          </a:p>
          <a:p>
            <a:pPr marL="638175" lvl="2" indent="-342900" eaLnBrk="1" hangingPunct="1">
              <a:buClr>
                <a:schemeClr val="tx2"/>
              </a:buClr>
              <a:buFont typeface="Wingdings" charset="2"/>
              <a:buChar char="l"/>
              <a:defRPr/>
            </a:pPr>
            <a:r>
              <a:rPr lang="en-US" altLang="en-US" sz="2400" kern="0" dirty="0">
                <a:ea typeface="ＭＳ Ｐゴシック" charset="-128"/>
              </a:rPr>
              <a:t>Should I explicitly teach these skills? </a:t>
            </a:r>
          </a:p>
          <a:p>
            <a:pPr marL="638175" lvl="2" indent="-342900" eaLnBrk="1" hangingPunct="1">
              <a:buClr>
                <a:schemeClr val="tx2"/>
              </a:buClr>
              <a:buFont typeface="Wingdings" charset="2"/>
              <a:buChar char="l"/>
              <a:defRPr/>
            </a:pPr>
            <a:endParaRPr lang="en-US" altLang="en-US" sz="2400" kern="0" dirty="0">
              <a:ea typeface="ＭＳ Ｐゴシック" charset="-128"/>
            </a:endParaRPr>
          </a:p>
          <a:p>
            <a:pPr marL="638175" lvl="2" indent="-342900" eaLnBrk="1" hangingPunct="1">
              <a:buClr>
                <a:schemeClr val="tx2"/>
              </a:buClr>
              <a:buFont typeface="Wingdings" charset="2"/>
              <a:buChar char="l"/>
              <a:defRPr/>
            </a:pPr>
            <a:r>
              <a:rPr lang="en-US" altLang="en-US" sz="2400" kern="0" dirty="0">
                <a:ea typeface="ＭＳ Ｐゴシック" charset="-128"/>
              </a:rPr>
              <a:t>If so, how am I balancing the demands on “operating space” and “storage” space?</a:t>
            </a:r>
          </a:p>
          <a:p>
            <a:pPr marL="865188" lvl="1" indent="-407988">
              <a:lnSpc>
                <a:spcPct val="90000"/>
              </a:lnSpc>
              <a:buFontTx/>
              <a:buNone/>
              <a:defRPr/>
            </a:pPr>
            <a:endParaRPr lang="en-US" altLang="en-US" i="1" kern="0" dirty="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C1EFF33E-C9C4-75BD-AA75-D8459F00BC3A}"/>
              </a:ext>
            </a:extLst>
          </p:cNvPr>
          <p:cNvSpPr>
            <a:spLocks noGrp="1" noChangeArrowheads="1"/>
          </p:cNvSpPr>
          <p:nvPr>
            <p:ph type="title"/>
          </p:nvPr>
        </p:nvSpPr>
        <p:spPr>
          <a:xfrm>
            <a:off x="0" y="11113"/>
            <a:ext cx="8001000" cy="655637"/>
          </a:xfrm>
        </p:spPr>
        <p:txBody>
          <a:bodyPr/>
          <a:lstStyle/>
          <a:p>
            <a:pPr algn="ctr" eaLnBrk="1" hangingPunct="1"/>
            <a:br>
              <a:rPr lang="en-US" altLang="en-US">
                <a:ea typeface="ＭＳ Ｐゴシック" panose="020B0600070205080204" pitchFamily="34" charset="-128"/>
              </a:rPr>
            </a:br>
            <a:r>
              <a:rPr lang="en-US" altLang="en-US" sz="3400">
                <a:ea typeface="ＭＳ Ｐゴシック" panose="020B0600070205080204" pitchFamily="34" charset="-128"/>
              </a:rPr>
              <a:t>Applying IPT to the classroom</a:t>
            </a:r>
            <a:endParaRPr lang="en-US" altLang="en-US" sz="2000">
              <a:ea typeface="ＭＳ Ｐゴシック" panose="020B0600070205080204" pitchFamily="34" charset="-128"/>
            </a:endParaRPr>
          </a:p>
        </p:txBody>
      </p:sp>
      <p:sp>
        <p:nvSpPr>
          <p:cNvPr id="4" name="Rectangle 5">
            <a:extLst>
              <a:ext uri="{FF2B5EF4-FFF2-40B4-BE49-F238E27FC236}">
                <a16:creationId xmlns:a16="http://schemas.microsoft.com/office/drawing/2014/main" id="{A33373A9-54A3-57E0-3023-D272B186EE5B}"/>
              </a:ext>
            </a:extLst>
          </p:cNvPr>
          <p:cNvSpPr txBox="1">
            <a:spLocks noChangeArrowheads="1"/>
          </p:cNvSpPr>
          <p:nvPr/>
        </p:nvSpPr>
        <p:spPr bwMode="auto">
          <a:xfrm>
            <a:off x="152400" y="1066800"/>
            <a:ext cx="7848600" cy="3276600"/>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a:lstStyle>
          <a:p>
            <a:pPr marL="0" indent="0" algn="ctr" eaLnBrk="1" hangingPunct="1">
              <a:buFont typeface="Wingdings" charset="2"/>
              <a:buNone/>
              <a:defRPr/>
            </a:pPr>
            <a:endParaRPr lang="en-US" altLang="en-US" sz="900" kern="0" dirty="0">
              <a:ea typeface="ＭＳ Ｐゴシック" charset="-128"/>
            </a:endParaRPr>
          </a:p>
          <a:p>
            <a:pPr marL="0" indent="0" algn="ctr" eaLnBrk="1" hangingPunct="1">
              <a:buFont typeface="Wingdings" charset="2"/>
              <a:buNone/>
              <a:defRPr/>
            </a:pPr>
            <a:r>
              <a:rPr lang="en-US" altLang="en-US" sz="2600" i="1" u="sng" dirty="0">
                <a:solidFill>
                  <a:srgbClr val="FF0000"/>
                </a:solidFill>
                <a:ea typeface="ＭＳ Ｐゴシック" charset="-128"/>
              </a:rPr>
              <a:t>Ensure your lesson is meaningfully </a:t>
            </a:r>
            <a:r>
              <a:rPr lang="en-US" altLang="en-US" sz="2600" i="1" u="sng" dirty="0" err="1">
                <a:solidFill>
                  <a:srgbClr val="FF0000"/>
                </a:solidFill>
                <a:ea typeface="ＭＳ Ｐゴシック" charset="-128"/>
              </a:rPr>
              <a:t>origanized</a:t>
            </a:r>
            <a:endParaRPr lang="en-US" altLang="en-US" sz="2600" i="1" u="sng" dirty="0">
              <a:solidFill>
                <a:srgbClr val="FF0000"/>
              </a:solidFill>
              <a:ea typeface="ＭＳ Ｐゴシック" charset="-128"/>
            </a:endParaRPr>
          </a:p>
          <a:p>
            <a:pPr marL="0" indent="0" algn="ctr" eaLnBrk="1" hangingPunct="1">
              <a:buFont typeface="Wingdings" charset="2"/>
              <a:buNone/>
              <a:defRPr/>
            </a:pPr>
            <a:endParaRPr lang="en-US" altLang="en-US" sz="2600" i="1" u="sng" dirty="0">
              <a:solidFill>
                <a:srgbClr val="FF0000"/>
              </a:solidFill>
              <a:ea typeface="ＭＳ Ｐゴシック" charset="-128"/>
            </a:endParaRPr>
          </a:p>
        </p:txBody>
      </p:sp>
      <p:sp>
        <p:nvSpPr>
          <p:cNvPr id="12" name="Rectangle 5">
            <a:extLst>
              <a:ext uri="{FF2B5EF4-FFF2-40B4-BE49-F238E27FC236}">
                <a16:creationId xmlns:a16="http://schemas.microsoft.com/office/drawing/2014/main" id="{F5F5F2CC-62DE-448D-DA29-66A2E58F7686}"/>
              </a:ext>
            </a:extLst>
          </p:cNvPr>
          <p:cNvSpPr txBox="1">
            <a:spLocks noChangeArrowheads="1"/>
          </p:cNvSpPr>
          <p:nvPr/>
        </p:nvSpPr>
        <p:spPr bwMode="auto">
          <a:xfrm>
            <a:off x="-76200" y="1509713"/>
            <a:ext cx="8001000" cy="5348287"/>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a:lstStyle>
          <a:p>
            <a:pPr marL="0" lvl="1" indent="0" algn="ctr" eaLnBrk="1" hangingPunct="1">
              <a:buClr>
                <a:schemeClr val="tx2"/>
              </a:buClr>
              <a:buFont typeface="Wingdings" charset="2"/>
              <a:buNone/>
              <a:defRPr/>
            </a:pPr>
            <a:endParaRPr lang="en-US" altLang="en-US" sz="2400" b="1" kern="0" dirty="0">
              <a:ea typeface="ＭＳ Ｐゴシック" charset="-128"/>
            </a:endParaRPr>
          </a:p>
          <a:p>
            <a:pPr>
              <a:lnSpc>
                <a:spcPct val="90000"/>
              </a:lnSpc>
              <a:buFont typeface="Wingdings" charset="2"/>
              <a:buChar char="l"/>
              <a:defRPr/>
            </a:pPr>
            <a:r>
              <a:rPr lang="en-US" altLang="en-US" sz="2200" b="1" dirty="0">
                <a:ea typeface="ＭＳ Ｐゴシック" charset="-128"/>
              </a:rPr>
              <a:t>Organization:</a:t>
            </a:r>
            <a:r>
              <a:rPr lang="en-US" altLang="en-US" sz="2200" dirty="0">
                <a:ea typeface="ＭＳ Ｐゴシック" charset="-128"/>
                <a:sym typeface="Zapf Dingbats" charset="0"/>
              </a:rPr>
              <a:t> </a:t>
            </a:r>
          </a:p>
          <a:p>
            <a:pPr lvl="1">
              <a:lnSpc>
                <a:spcPct val="90000"/>
              </a:lnSpc>
              <a:buFont typeface="Wingdings" charset="2"/>
              <a:buChar char="l"/>
              <a:defRPr/>
            </a:pPr>
            <a:r>
              <a:rPr lang="en-US" altLang="en-US" sz="1800" dirty="0">
                <a:ea typeface="ＭＳ Ｐゴシック" charset="-128"/>
              </a:rPr>
              <a:t>How can I organize today’s lesson so it makes conceptual sense to my students?</a:t>
            </a:r>
          </a:p>
          <a:p>
            <a:pPr lvl="1">
              <a:buFont typeface="Wingdings" charset="2"/>
              <a:buChar char="l"/>
              <a:defRPr/>
            </a:pPr>
            <a:r>
              <a:rPr lang="en-US" altLang="en-US" sz="1800" dirty="0">
                <a:ea typeface="ＭＳ Ｐゴシック" charset="-128"/>
              </a:rPr>
              <a:t> How can I “</a:t>
            </a:r>
            <a:r>
              <a:rPr lang="en-US" altLang="en-US" sz="1800" u="sng" dirty="0">
                <a:ea typeface="ＭＳ Ｐゴシック" charset="-128"/>
              </a:rPr>
              <a:t>chunk</a:t>
            </a:r>
            <a:r>
              <a:rPr lang="en-US" altLang="en-US" sz="1800" dirty="0">
                <a:ea typeface="ＭＳ Ｐゴシック" charset="-128"/>
              </a:rPr>
              <a:t>” material? (</a:t>
            </a:r>
            <a:r>
              <a:rPr lang="en-US" sz="1800" dirty="0"/>
              <a:t>organize multiple pieces of information into more meaningful units)</a:t>
            </a:r>
          </a:p>
          <a:p>
            <a:pPr>
              <a:buFont typeface="Wingdings" charset="2"/>
              <a:buChar char="l"/>
              <a:defRPr/>
            </a:pPr>
            <a:r>
              <a:rPr lang="en-US" altLang="en-US" sz="2200" b="1" kern="0" dirty="0">
                <a:ea typeface="ＭＳ Ｐゴシック" charset="-128"/>
              </a:rPr>
              <a:t>Meaningful Learning:</a:t>
            </a:r>
          </a:p>
          <a:p>
            <a:pPr lvl="1">
              <a:buFont typeface="Wingdings" charset="2"/>
              <a:buChar char="l"/>
              <a:defRPr/>
            </a:pPr>
            <a:r>
              <a:rPr lang="en-US" altLang="en-US" sz="1800" dirty="0">
                <a:ea typeface="ＭＳ Ｐゴシック" charset="-128"/>
              </a:rPr>
              <a:t>What interests your students? (</a:t>
            </a:r>
            <a:r>
              <a:rPr lang="en-US" altLang="en-US" sz="1800" i="1" dirty="0">
                <a:ea typeface="ＭＳ Ｐゴシック" charset="-128"/>
              </a:rPr>
              <a:t>hot vs cold cognition)</a:t>
            </a:r>
            <a:r>
              <a:rPr lang="en-US" altLang="en-US" sz="1800" dirty="0">
                <a:ea typeface="ＭＳ Ｐゴシック" charset="-128"/>
              </a:rPr>
              <a:t> </a:t>
            </a:r>
          </a:p>
          <a:p>
            <a:pPr lvl="1">
              <a:buFont typeface="Wingdings" charset="2"/>
              <a:buChar char="l"/>
              <a:defRPr/>
            </a:pPr>
            <a:r>
              <a:rPr lang="en-US" altLang="en-US" sz="1800" dirty="0">
                <a:ea typeface="ＭＳ Ｐゴシック" charset="-128"/>
              </a:rPr>
              <a:t>How does today’s lesson relate to yesterday’s lesson? </a:t>
            </a:r>
          </a:p>
          <a:p>
            <a:pPr lvl="1">
              <a:buFont typeface="Wingdings" charset="2"/>
              <a:buChar char="l"/>
              <a:defRPr/>
            </a:pPr>
            <a:r>
              <a:rPr lang="en-US" altLang="en-US" sz="1800" dirty="0">
                <a:ea typeface="ＭＳ Ｐゴシック" charset="-128"/>
              </a:rPr>
              <a:t>How can you connect the lesson to students’ lives?</a:t>
            </a:r>
          </a:p>
          <a:p>
            <a:pPr lvl="1">
              <a:buFont typeface="Wingdings" charset="2"/>
              <a:buChar char="l"/>
              <a:defRPr/>
            </a:pPr>
            <a:r>
              <a:rPr lang="en-US" altLang="en-US" sz="1800" i="1" u="sng" kern="0" dirty="0">
                <a:ea typeface="ＭＳ Ｐゴシック" charset="-128"/>
              </a:rPr>
              <a:t>Maintenance rehearsal</a:t>
            </a:r>
            <a:r>
              <a:rPr lang="en-US" altLang="en-US" sz="1800" u="sng" kern="0" dirty="0">
                <a:ea typeface="ＭＳ Ｐゴシック" charset="-128"/>
              </a:rPr>
              <a:t> </a:t>
            </a:r>
            <a:r>
              <a:rPr lang="en-US" altLang="en-US" sz="1800" kern="0" dirty="0">
                <a:ea typeface="ＭＳ Ｐゴシック" charset="-128"/>
              </a:rPr>
              <a:t>(</a:t>
            </a:r>
            <a:r>
              <a:rPr lang="en-US" sz="1800" kern="0" dirty="0"/>
              <a:t>we repeat information to ourselves several times </a:t>
            </a:r>
            <a:r>
              <a:rPr lang="en-US" sz="1800" u="sng" kern="0" dirty="0"/>
              <a:t>without</a:t>
            </a:r>
            <a:r>
              <a:rPr lang="en-US" sz="1800" kern="0" dirty="0"/>
              <a:t> actively adding new meaning; rote memorization)</a:t>
            </a:r>
          </a:p>
          <a:p>
            <a:pPr lvl="1">
              <a:buFont typeface="Wingdings" charset="2"/>
              <a:buChar char="l"/>
              <a:defRPr/>
            </a:pPr>
            <a:r>
              <a:rPr lang="en-US" sz="1800" i="1" u="sng" kern="0" dirty="0"/>
              <a:t>Elaborative rehearsal </a:t>
            </a:r>
            <a:r>
              <a:rPr lang="en-US" sz="1800" kern="0" dirty="0"/>
              <a:t>(connecting new material in a </a:t>
            </a:r>
            <a:r>
              <a:rPr lang="en-US" sz="1800" b="1" u="sng" kern="0" dirty="0"/>
              <a:t>meaningfully</a:t>
            </a:r>
            <a:r>
              <a:rPr lang="en-US" sz="1800" kern="0" dirty="0"/>
              <a:t> way to something already learned)</a:t>
            </a:r>
          </a:p>
          <a:p>
            <a:pPr lvl="1">
              <a:buFont typeface="Wingdings" charset="2"/>
              <a:buChar char="l"/>
              <a:defRPr/>
            </a:pPr>
            <a:r>
              <a:rPr lang="en-US" sz="1800" kern="0" dirty="0"/>
              <a:t>Have I presented information in a variety of ways, including visual and auditory? (“dual-coding”)</a:t>
            </a:r>
          </a:p>
          <a:p>
            <a:pPr marL="865188" lvl="1" indent="-407988">
              <a:lnSpc>
                <a:spcPct val="90000"/>
              </a:lnSpc>
              <a:buFontTx/>
              <a:buNone/>
              <a:defRPr/>
            </a:pPr>
            <a:endParaRPr lang="en-US" altLang="en-US" i="1" kern="0" dirty="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A6033-7521-7CD0-B268-C205E6FBADAD}"/>
            </a:ext>
          </a:extLst>
        </p:cNvPr>
        <p:cNvGrpSpPr/>
        <p:nvPr/>
      </p:nvGrpSpPr>
      <p:grpSpPr>
        <a:xfrm>
          <a:off x="0" y="0"/>
          <a:ext cx="0" cy="0"/>
          <a:chOff x="0" y="0"/>
          <a:chExt cx="0" cy="0"/>
        </a:xfrm>
      </p:grpSpPr>
      <p:sp>
        <p:nvSpPr>
          <p:cNvPr id="58369" name="Rectangle 2">
            <a:extLst>
              <a:ext uri="{FF2B5EF4-FFF2-40B4-BE49-F238E27FC236}">
                <a16:creationId xmlns:a16="http://schemas.microsoft.com/office/drawing/2014/main" id="{E26C98C1-EEAE-B07A-6169-DAE5BDD0285A}"/>
              </a:ext>
            </a:extLst>
          </p:cNvPr>
          <p:cNvSpPr>
            <a:spLocks noGrp="1" noChangeArrowheads="1"/>
          </p:cNvSpPr>
          <p:nvPr>
            <p:ph type="title"/>
          </p:nvPr>
        </p:nvSpPr>
        <p:spPr>
          <a:xfrm>
            <a:off x="0" y="11113"/>
            <a:ext cx="8001000" cy="655637"/>
          </a:xfrm>
        </p:spPr>
        <p:txBody>
          <a:bodyPr/>
          <a:lstStyle/>
          <a:p>
            <a:pPr algn="ctr" eaLnBrk="1" hangingPunct="1"/>
            <a:br>
              <a:rPr lang="en-US" altLang="en-US">
                <a:ea typeface="ＭＳ Ｐゴシック" panose="020B0600070205080204" pitchFamily="34" charset="-128"/>
              </a:rPr>
            </a:br>
            <a:r>
              <a:rPr lang="en-US" altLang="en-US" sz="3400">
                <a:ea typeface="ＭＳ Ｐゴシック" panose="020B0600070205080204" pitchFamily="34" charset="-128"/>
              </a:rPr>
              <a:t>Applying IPT to the classroom</a:t>
            </a:r>
            <a:endParaRPr lang="en-US" altLang="en-US" sz="2000">
              <a:ea typeface="ＭＳ Ｐゴシック" panose="020B0600070205080204" pitchFamily="34" charset="-128"/>
            </a:endParaRPr>
          </a:p>
        </p:txBody>
      </p:sp>
      <p:sp>
        <p:nvSpPr>
          <p:cNvPr id="4" name="Rectangle 5">
            <a:extLst>
              <a:ext uri="{FF2B5EF4-FFF2-40B4-BE49-F238E27FC236}">
                <a16:creationId xmlns:a16="http://schemas.microsoft.com/office/drawing/2014/main" id="{42785D72-CEA5-900A-4E7B-E01BF6E3029F}"/>
              </a:ext>
            </a:extLst>
          </p:cNvPr>
          <p:cNvSpPr txBox="1">
            <a:spLocks noChangeArrowheads="1"/>
          </p:cNvSpPr>
          <p:nvPr/>
        </p:nvSpPr>
        <p:spPr bwMode="auto">
          <a:xfrm>
            <a:off x="152400" y="1066800"/>
            <a:ext cx="7848600" cy="3276600"/>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a:lstStyle>
          <a:p>
            <a:pPr marL="0" indent="0" algn="ctr" eaLnBrk="1" hangingPunct="1">
              <a:buFont typeface="Wingdings" charset="2"/>
              <a:buNone/>
              <a:defRPr/>
            </a:pPr>
            <a:endParaRPr lang="en-US" altLang="en-US" sz="900" kern="0" dirty="0">
              <a:ea typeface="ＭＳ Ｐゴシック" charset="-128"/>
            </a:endParaRPr>
          </a:p>
          <a:p>
            <a:pPr marL="0" indent="0" algn="ctr" eaLnBrk="1" hangingPunct="1">
              <a:buFont typeface="Wingdings" charset="2"/>
              <a:buNone/>
              <a:defRPr/>
            </a:pPr>
            <a:r>
              <a:rPr lang="en-US" altLang="en-US" sz="2600" i="1" u="sng" dirty="0">
                <a:solidFill>
                  <a:srgbClr val="FF0000"/>
                </a:solidFill>
                <a:ea typeface="ＭＳ Ｐゴシック" charset="-128"/>
              </a:rPr>
              <a:t>Provide </a:t>
            </a:r>
            <a:r>
              <a:rPr lang="en-US" altLang="en-US" sz="2600" b="1" i="1" u="sng" dirty="0">
                <a:solidFill>
                  <a:srgbClr val="FF0000"/>
                </a:solidFill>
                <a:ea typeface="ＭＳ Ｐゴシック" charset="-128"/>
              </a:rPr>
              <a:t>varied </a:t>
            </a:r>
            <a:r>
              <a:rPr lang="en-US" altLang="en-US" sz="2600" i="1" u="sng" dirty="0">
                <a:solidFill>
                  <a:srgbClr val="FF0000"/>
                </a:solidFill>
                <a:ea typeface="ＭＳ Ｐゴシック" charset="-128"/>
              </a:rPr>
              <a:t>learning opportunities and contexts</a:t>
            </a:r>
          </a:p>
        </p:txBody>
      </p:sp>
      <p:sp>
        <p:nvSpPr>
          <p:cNvPr id="5" name="Rectangle 5">
            <a:extLst>
              <a:ext uri="{FF2B5EF4-FFF2-40B4-BE49-F238E27FC236}">
                <a16:creationId xmlns:a16="http://schemas.microsoft.com/office/drawing/2014/main" id="{9C79E91F-0F99-2FA2-843F-245DE781F30F}"/>
              </a:ext>
            </a:extLst>
          </p:cNvPr>
          <p:cNvSpPr txBox="1">
            <a:spLocks noChangeArrowheads="1"/>
          </p:cNvSpPr>
          <p:nvPr/>
        </p:nvSpPr>
        <p:spPr bwMode="auto">
          <a:xfrm>
            <a:off x="152400" y="2362201"/>
            <a:ext cx="8991600" cy="4267200"/>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a:lstStyle>
          <a:p>
            <a:pPr marL="0" indent="0">
              <a:buNone/>
            </a:pPr>
            <a:r>
              <a:rPr lang="en-US" sz="2000" b="1" dirty="0"/>
              <a:t> The Encoding-Retrieval Link</a:t>
            </a:r>
          </a:p>
          <a:p>
            <a:pPr marL="0" indent="0">
              <a:buNone/>
            </a:pPr>
            <a:endParaRPr lang="en-US" sz="2000" b="1" dirty="0"/>
          </a:p>
          <a:p>
            <a:r>
              <a:rPr lang="en-US" sz="2000" b="1" dirty="0"/>
              <a:t>Long-Term Memory (LTM)</a:t>
            </a:r>
            <a:r>
              <a:rPr lang="en-US" sz="2000" dirty="0"/>
              <a:t> is viewed as a permanent repository with virtually unlimited capacity. </a:t>
            </a:r>
          </a:p>
          <a:p>
            <a:endParaRPr lang="en-US" sz="2000" dirty="0"/>
          </a:p>
          <a:p>
            <a:r>
              <a:rPr lang="en-US" sz="2000" dirty="0"/>
              <a:t>However, "knowing" information is </a:t>
            </a:r>
            <a:r>
              <a:rPr lang="en-US" sz="2000" i="1" dirty="0"/>
              <a:t>useless</a:t>
            </a:r>
            <a:r>
              <a:rPr lang="en-US" sz="2000" dirty="0"/>
              <a:t> if it cannot be accessed.</a:t>
            </a:r>
          </a:p>
          <a:p>
            <a:endParaRPr lang="en-US" sz="2000" dirty="0"/>
          </a:p>
          <a:p>
            <a:r>
              <a:rPr lang="en-US" sz="2000" dirty="0"/>
              <a:t>Successful </a:t>
            </a:r>
            <a:r>
              <a:rPr lang="en-US" sz="2000" b="1" dirty="0"/>
              <a:t>retrieval</a:t>
            </a:r>
            <a:r>
              <a:rPr lang="en-US" sz="2000" dirty="0"/>
              <a:t> is primarily a product of how effectively information was </a:t>
            </a:r>
            <a:r>
              <a:rPr lang="en-US" sz="2000" b="1" dirty="0"/>
              <a:t>encoded </a:t>
            </a:r>
            <a:r>
              <a:rPr lang="en-US" sz="2000" dirty="0"/>
              <a:t>&amp; the </a:t>
            </a:r>
            <a:r>
              <a:rPr lang="en-US" sz="2000" b="1" dirty="0"/>
              <a:t>context of how it was encoded</a:t>
            </a:r>
            <a:r>
              <a:rPr lang="en-US" sz="2000" dirty="0"/>
              <a:t>—the process of transforming sensory input into a lasting mental representation.</a:t>
            </a:r>
          </a:p>
          <a:p>
            <a:pPr eaLnBrk="1" hangingPunct="1">
              <a:defRPr/>
            </a:pPr>
            <a:endParaRPr lang="en-US" altLang="en-US" sz="2000" kern="0" dirty="0">
              <a:ea typeface="ＭＳ Ｐゴシック" charset="-128"/>
            </a:endParaRPr>
          </a:p>
        </p:txBody>
      </p:sp>
    </p:spTree>
    <p:extLst>
      <p:ext uri="{BB962C8B-B14F-4D97-AF65-F5344CB8AC3E}">
        <p14:creationId xmlns:p14="http://schemas.microsoft.com/office/powerpoint/2010/main" val="119348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64275C62-6B4E-6901-205D-9D4A18EA4A6A}"/>
              </a:ext>
            </a:extLst>
          </p:cNvPr>
          <p:cNvSpPr>
            <a:spLocks noGrp="1" noChangeArrowheads="1"/>
          </p:cNvSpPr>
          <p:nvPr>
            <p:ph type="ctrTitle"/>
          </p:nvPr>
        </p:nvSpPr>
        <p:spPr/>
        <p:txBody>
          <a:bodyPr/>
          <a:lstStyle/>
          <a:p>
            <a:pPr eaLnBrk="1" hangingPunct="1"/>
            <a:r>
              <a:rPr kumimoji="0" lang="en-US" altLang="en-US" sz="4200"/>
              <a:t>Information Processing Theory</a:t>
            </a:r>
            <a:endParaRPr kumimoji="0" lang="en-US" altLang="en-US"/>
          </a:p>
        </p:txBody>
      </p:sp>
      <p:sp>
        <p:nvSpPr>
          <p:cNvPr id="40962" name="Rectangle 3">
            <a:extLst>
              <a:ext uri="{FF2B5EF4-FFF2-40B4-BE49-F238E27FC236}">
                <a16:creationId xmlns:a16="http://schemas.microsoft.com/office/drawing/2014/main" id="{B9408484-7950-EB9F-9269-0945F4CA4154}"/>
              </a:ext>
            </a:extLst>
          </p:cNvPr>
          <p:cNvSpPr>
            <a:spLocks noGrp="1" noChangeArrowheads="1"/>
          </p:cNvSpPr>
          <p:nvPr>
            <p:ph type="subTitle" idx="1"/>
          </p:nvPr>
        </p:nvSpPr>
        <p:spPr/>
        <p:txBody>
          <a:bodyPr/>
          <a:lstStyle/>
          <a:p>
            <a:pPr eaLnBrk="1" hangingPunct="1"/>
            <a:r>
              <a:rPr kumimoji="0" lang="en-US" altLang="en-US"/>
              <a:t>EDU 330: Educational Psychology</a:t>
            </a:r>
          </a:p>
          <a:p>
            <a:pPr eaLnBrk="1" hangingPunct="1"/>
            <a:r>
              <a:rPr kumimoji="0" lang="en-US" altLang="en-US"/>
              <a:t>Daniel Moos, PhD</a:t>
            </a: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4A156-EE74-638D-B975-FEF258264191}"/>
            </a:ext>
          </a:extLst>
        </p:cNvPr>
        <p:cNvGrpSpPr/>
        <p:nvPr/>
      </p:nvGrpSpPr>
      <p:grpSpPr>
        <a:xfrm>
          <a:off x="0" y="0"/>
          <a:ext cx="0" cy="0"/>
          <a:chOff x="0" y="0"/>
          <a:chExt cx="0" cy="0"/>
        </a:xfrm>
      </p:grpSpPr>
      <p:sp>
        <p:nvSpPr>
          <p:cNvPr id="58369" name="Rectangle 2">
            <a:extLst>
              <a:ext uri="{FF2B5EF4-FFF2-40B4-BE49-F238E27FC236}">
                <a16:creationId xmlns:a16="http://schemas.microsoft.com/office/drawing/2014/main" id="{11F3D686-FFFA-1E27-ADC5-1A44B9624335}"/>
              </a:ext>
            </a:extLst>
          </p:cNvPr>
          <p:cNvSpPr>
            <a:spLocks noGrp="1" noChangeArrowheads="1"/>
          </p:cNvSpPr>
          <p:nvPr>
            <p:ph type="title"/>
          </p:nvPr>
        </p:nvSpPr>
        <p:spPr>
          <a:xfrm>
            <a:off x="0" y="11113"/>
            <a:ext cx="8001000" cy="655637"/>
          </a:xfrm>
        </p:spPr>
        <p:txBody>
          <a:bodyPr/>
          <a:lstStyle/>
          <a:p>
            <a:pPr algn="ctr" eaLnBrk="1" hangingPunct="1"/>
            <a:br>
              <a:rPr lang="en-US" altLang="en-US">
                <a:ea typeface="ＭＳ Ｐゴシック" panose="020B0600070205080204" pitchFamily="34" charset="-128"/>
              </a:rPr>
            </a:br>
            <a:r>
              <a:rPr lang="en-US" altLang="en-US" sz="3400">
                <a:ea typeface="ＭＳ Ｐゴシック" panose="020B0600070205080204" pitchFamily="34" charset="-128"/>
              </a:rPr>
              <a:t>Applying IPT to the classroom</a:t>
            </a:r>
            <a:endParaRPr lang="en-US" altLang="en-US" sz="2000">
              <a:ea typeface="ＭＳ Ｐゴシック" panose="020B0600070205080204" pitchFamily="34" charset="-128"/>
            </a:endParaRPr>
          </a:p>
        </p:txBody>
      </p:sp>
      <p:sp>
        <p:nvSpPr>
          <p:cNvPr id="4" name="Rectangle 5">
            <a:extLst>
              <a:ext uri="{FF2B5EF4-FFF2-40B4-BE49-F238E27FC236}">
                <a16:creationId xmlns:a16="http://schemas.microsoft.com/office/drawing/2014/main" id="{B0E98415-D957-6126-8325-A507DDB75EB5}"/>
              </a:ext>
            </a:extLst>
          </p:cNvPr>
          <p:cNvSpPr txBox="1">
            <a:spLocks noChangeArrowheads="1"/>
          </p:cNvSpPr>
          <p:nvPr/>
        </p:nvSpPr>
        <p:spPr bwMode="auto">
          <a:xfrm>
            <a:off x="152400" y="1066800"/>
            <a:ext cx="7848600" cy="3276600"/>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a:lstStyle>
          <a:p>
            <a:pPr marL="0" indent="0" algn="ctr" eaLnBrk="1" hangingPunct="1">
              <a:buFont typeface="Wingdings" charset="2"/>
              <a:buNone/>
              <a:defRPr/>
            </a:pPr>
            <a:endParaRPr lang="en-US" altLang="en-US" sz="900" kern="0" dirty="0">
              <a:ea typeface="ＭＳ Ｐゴシック" charset="-128"/>
            </a:endParaRPr>
          </a:p>
          <a:p>
            <a:pPr marL="0" indent="0" algn="ctr" eaLnBrk="1" hangingPunct="1">
              <a:buFont typeface="Wingdings" charset="2"/>
              <a:buNone/>
              <a:defRPr/>
            </a:pPr>
            <a:r>
              <a:rPr lang="en-US" altLang="en-US" sz="2600" i="1" u="sng" dirty="0">
                <a:solidFill>
                  <a:srgbClr val="FF0000"/>
                </a:solidFill>
                <a:ea typeface="ＭＳ Ｐゴシック" charset="-128"/>
              </a:rPr>
              <a:t>Provide </a:t>
            </a:r>
            <a:r>
              <a:rPr lang="en-US" altLang="en-US" sz="2600" b="1" i="1" u="sng" dirty="0">
                <a:solidFill>
                  <a:srgbClr val="FF0000"/>
                </a:solidFill>
                <a:ea typeface="ＭＳ Ｐゴシック" charset="-128"/>
              </a:rPr>
              <a:t>varied </a:t>
            </a:r>
            <a:r>
              <a:rPr lang="en-US" altLang="en-US" sz="2600" i="1" u="sng" dirty="0">
                <a:solidFill>
                  <a:srgbClr val="FF0000"/>
                </a:solidFill>
                <a:ea typeface="ＭＳ Ｐゴシック" charset="-128"/>
              </a:rPr>
              <a:t>learning opportunities and contexts</a:t>
            </a:r>
          </a:p>
          <a:p>
            <a:pPr marL="0" indent="0" algn="ctr" eaLnBrk="1" hangingPunct="1">
              <a:buFont typeface="Wingdings" charset="2"/>
              <a:buNone/>
              <a:defRPr/>
            </a:pPr>
            <a:endParaRPr lang="en-US" altLang="en-US" sz="2600" i="1" u="sng" dirty="0">
              <a:solidFill>
                <a:srgbClr val="FF0000"/>
              </a:solidFill>
              <a:ea typeface="ＭＳ Ｐゴシック" charset="-128"/>
            </a:endParaRPr>
          </a:p>
        </p:txBody>
      </p:sp>
      <p:sp>
        <p:nvSpPr>
          <p:cNvPr id="5" name="Rectangle 5">
            <a:extLst>
              <a:ext uri="{FF2B5EF4-FFF2-40B4-BE49-F238E27FC236}">
                <a16:creationId xmlns:a16="http://schemas.microsoft.com/office/drawing/2014/main" id="{706C2F57-73CD-8308-9826-7E2DCAC9BC2E}"/>
              </a:ext>
            </a:extLst>
          </p:cNvPr>
          <p:cNvSpPr txBox="1">
            <a:spLocks noChangeArrowheads="1"/>
          </p:cNvSpPr>
          <p:nvPr/>
        </p:nvSpPr>
        <p:spPr bwMode="auto">
          <a:xfrm>
            <a:off x="152400" y="2362201"/>
            <a:ext cx="8991600" cy="4267200"/>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a:lstStyle>
          <a:p>
            <a:pPr marL="0" indent="0">
              <a:buNone/>
            </a:pPr>
            <a:r>
              <a:rPr lang="en-US" sz="2400" b="1" dirty="0"/>
              <a:t>Illustrative Example: Sequential vs. Conceptual Encoding</a:t>
            </a:r>
          </a:p>
          <a:p>
            <a:r>
              <a:rPr lang="en-US" sz="2400" b="1" dirty="0"/>
              <a:t>Task A (Standard):</a:t>
            </a:r>
            <a:r>
              <a:rPr lang="en-US" sz="2400" dirty="0"/>
              <a:t> State the months of the year.</a:t>
            </a:r>
          </a:p>
          <a:p>
            <a:pPr lvl="1"/>
            <a:r>
              <a:rPr lang="en-US" sz="2400" i="1" dirty="0"/>
              <a:t>Result:</a:t>
            </a:r>
            <a:r>
              <a:rPr lang="en-US" sz="2400" dirty="0"/>
              <a:t> Effortless retrieval because the recall is consistent with how the information was originally encoded.</a:t>
            </a:r>
          </a:p>
          <a:p>
            <a:pPr marL="344487" lvl="1" indent="0">
              <a:buNone/>
            </a:pPr>
            <a:endParaRPr lang="en-US" sz="2400" dirty="0"/>
          </a:p>
          <a:p>
            <a:r>
              <a:rPr lang="en-US" sz="2400" b="1" dirty="0"/>
              <a:t>Task B (Alphabetical):</a:t>
            </a:r>
            <a:r>
              <a:rPr lang="en-US" sz="2400" dirty="0"/>
              <a:t> State the months of the year alphabetically.</a:t>
            </a:r>
          </a:p>
          <a:p>
            <a:pPr lvl="1"/>
            <a:r>
              <a:rPr lang="en-US" sz="2400" i="1" dirty="0"/>
              <a:t>Result:</a:t>
            </a:r>
            <a:r>
              <a:rPr lang="en-US" sz="2400" dirty="0"/>
              <a:t> Significant difficulty. Even though the "data" exists in Long Term Memory, the original</a:t>
            </a:r>
            <a:r>
              <a:rPr lang="en-US" sz="2400" b="1" dirty="0"/>
              <a:t> encoding </a:t>
            </a:r>
            <a:r>
              <a:rPr lang="en-US" sz="2400" dirty="0"/>
              <a:t>did not include alphabetical markers. This proves that having information in your head is not the same as having "flexible" access to it.</a:t>
            </a:r>
          </a:p>
          <a:p>
            <a:pPr marL="0" indent="0" eaLnBrk="1" hangingPunct="1">
              <a:buNone/>
              <a:defRPr/>
            </a:pPr>
            <a:endParaRPr lang="en-US" altLang="en-US" sz="2400" kern="0" dirty="0">
              <a:ea typeface="ＭＳ Ｐゴシック" charset="-128"/>
            </a:endParaRPr>
          </a:p>
        </p:txBody>
      </p:sp>
    </p:spTree>
    <p:extLst>
      <p:ext uri="{BB962C8B-B14F-4D97-AF65-F5344CB8AC3E}">
        <p14:creationId xmlns:p14="http://schemas.microsoft.com/office/powerpoint/2010/main" val="5966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393FE-9607-6661-2874-5AAC8AC36705}"/>
            </a:ext>
          </a:extLst>
        </p:cNvPr>
        <p:cNvGrpSpPr/>
        <p:nvPr/>
      </p:nvGrpSpPr>
      <p:grpSpPr>
        <a:xfrm>
          <a:off x="0" y="0"/>
          <a:ext cx="0" cy="0"/>
          <a:chOff x="0" y="0"/>
          <a:chExt cx="0" cy="0"/>
        </a:xfrm>
      </p:grpSpPr>
      <p:sp>
        <p:nvSpPr>
          <p:cNvPr id="58369" name="Rectangle 2">
            <a:extLst>
              <a:ext uri="{FF2B5EF4-FFF2-40B4-BE49-F238E27FC236}">
                <a16:creationId xmlns:a16="http://schemas.microsoft.com/office/drawing/2014/main" id="{1B99C22F-DCDB-4872-1140-D867649A43BF}"/>
              </a:ext>
            </a:extLst>
          </p:cNvPr>
          <p:cNvSpPr>
            <a:spLocks noGrp="1" noChangeArrowheads="1"/>
          </p:cNvSpPr>
          <p:nvPr>
            <p:ph type="title"/>
          </p:nvPr>
        </p:nvSpPr>
        <p:spPr>
          <a:xfrm>
            <a:off x="0" y="11113"/>
            <a:ext cx="8001000" cy="655637"/>
          </a:xfrm>
        </p:spPr>
        <p:txBody>
          <a:bodyPr/>
          <a:lstStyle/>
          <a:p>
            <a:pPr algn="ctr" eaLnBrk="1" hangingPunct="1"/>
            <a:br>
              <a:rPr lang="en-US" altLang="en-US">
                <a:ea typeface="ＭＳ Ｐゴシック" panose="020B0600070205080204" pitchFamily="34" charset="-128"/>
              </a:rPr>
            </a:br>
            <a:r>
              <a:rPr lang="en-US" altLang="en-US" sz="3400">
                <a:ea typeface="ＭＳ Ｐゴシック" panose="020B0600070205080204" pitchFamily="34" charset="-128"/>
              </a:rPr>
              <a:t>Applying IPT to the classroom</a:t>
            </a:r>
            <a:endParaRPr lang="en-US" altLang="en-US" sz="2000">
              <a:ea typeface="ＭＳ Ｐゴシック" panose="020B0600070205080204" pitchFamily="34" charset="-128"/>
            </a:endParaRPr>
          </a:p>
        </p:txBody>
      </p:sp>
      <p:sp>
        <p:nvSpPr>
          <p:cNvPr id="4" name="Rectangle 5">
            <a:extLst>
              <a:ext uri="{FF2B5EF4-FFF2-40B4-BE49-F238E27FC236}">
                <a16:creationId xmlns:a16="http://schemas.microsoft.com/office/drawing/2014/main" id="{10A77560-1E91-E195-2EFE-CB9D27941797}"/>
              </a:ext>
            </a:extLst>
          </p:cNvPr>
          <p:cNvSpPr txBox="1">
            <a:spLocks noChangeArrowheads="1"/>
          </p:cNvSpPr>
          <p:nvPr/>
        </p:nvSpPr>
        <p:spPr bwMode="auto">
          <a:xfrm>
            <a:off x="152400" y="1066800"/>
            <a:ext cx="7848600" cy="3276600"/>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a:lstStyle>
          <a:p>
            <a:pPr marL="0" indent="0" algn="ctr" eaLnBrk="1" hangingPunct="1">
              <a:buFont typeface="Wingdings" charset="2"/>
              <a:buNone/>
              <a:defRPr/>
            </a:pPr>
            <a:endParaRPr lang="en-US" altLang="en-US" sz="900" kern="0" dirty="0">
              <a:ea typeface="ＭＳ Ｐゴシック" charset="-128"/>
            </a:endParaRPr>
          </a:p>
          <a:p>
            <a:pPr marL="0" indent="0" algn="ctr" eaLnBrk="1" hangingPunct="1">
              <a:buFont typeface="Wingdings" charset="2"/>
              <a:buNone/>
              <a:defRPr/>
            </a:pPr>
            <a:r>
              <a:rPr lang="en-US" altLang="en-US" sz="2600" i="1" u="sng" dirty="0">
                <a:solidFill>
                  <a:srgbClr val="FF0000"/>
                </a:solidFill>
                <a:ea typeface="ＭＳ Ｐゴシック" charset="-128"/>
              </a:rPr>
              <a:t>Provide </a:t>
            </a:r>
            <a:r>
              <a:rPr lang="en-US" altLang="en-US" sz="2600" b="1" i="1" u="sng" dirty="0">
                <a:solidFill>
                  <a:srgbClr val="FF0000"/>
                </a:solidFill>
                <a:ea typeface="ＭＳ Ｐゴシック" charset="-128"/>
              </a:rPr>
              <a:t>varied </a:t>
            </a:r>
            <a:r>
              <a:rPr lang="en-US" altLang="en-US" sz="2600" i="1" u="sng" dirty="0">
                <a:solidFill>
                  <a:srgbClr val="FF0000"/>
                </a:solidFill>
                <a:ea typeface="ＭＳ Ｐゴシック" charset="-128"/>
              </a:rPr>
              <a:t>learning opportunities and contexts</a:t>
            </a:r>
          </a:p>
          <a:p>
            <a:pPr marL="0" indent="0" algn="ctr" eaLnBrk="1" hangingPunct="1">
              <a:buFont typeface="Wingdings" charset="2"/>
              <a:buNone/>
              <a:defRPr/>
            </a:pPr>
            <a:endParaRPr lang="en-US" altLang="en-US" sz="2600" i="1" u="sng" dirty="0">
              <a:solidFill>
                <a:srgbClr val="FF0000"/>
              </a:solidFill>
              <a:ea typeface="ＭＳ Ｐゴシック" charset="-128"/>
            </a:endParaRPr>
          </a:p>
        </p:txBody>
      </p:sp>
      <p:sp>
        <p:nvSpPr>
          <p:cNvPr id="5" name="Rectangle 5">
            <a:extLst>
              <a:ext uri="{FF2B5EF4-FFF2-40B4-BE49-F238E27FC236}">
                <a16:creationId xmlns:a16="http://schemas.microsoft.com/office/drawing/2014/main" id="{120C4AFA-99F6-BD57-2136-EF2D70799051}"/>
              </a:ext>
            </a:extLst>
          </p:cNvPr>
          <p:cNvSpPr txBox="1">
            <a:spLocks noChangeArrowheads="1"/>
          </p:cNvSpPr>
          <p:nvPr/>
        </p:nvSpPr>
        <p:spPr bwMode="auto">
          <a:xfrm>
            <a:off x="152400" y="2362201"/>
            <a:ext cx="8991600" cy="4267200"/>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charset="2"/>
              <a:buChar char="l"/>
              <a:defRPr sz="3000">
                <a:solidFill>
                  <a:schemeClr val="tx1"/>
                </a:solidFill>
                <a:latin typeface="+mn-lt"/>
                <a:ea typeface="ＭＳ Ｐゴシック" pitchFamily="-112" charset="-128"/>
                <a:cs typeface="ＭＳ Ｐゴシック" pitchFamily="-112" charset="-128"/>
              </a:defRPr>
            </a:lvl1pPr>
            <a:lvl2pPr marL="692150" indent="-347663" algn="l" rtl="0" eaLnBrk="0" fontAlgn="base" hangingPunct="0">
              <a:spcBef>
                <a:spcPct val="20000"/>
              </a:spcBef>
              <a:spcAft>
                <a:spcPct val="0"/>
              </a:spcAft>
              <a:buClr>
                <a:schemeClr val="accent2"/>
              </a:buClr>
              <a:buSzPct val="70000"/>
              <a:buFont typeface="Wingdings"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a:lstStyle>
          <a:p>
            <a:pPr marL="0" indent="0">
              <a:buNone/>
            </a:pPr>
            <a:r>
              <a:rPr lang="en-US" sz="2000" b="1" dirty="0"/>
              <a:t>The Necessity of Varied Encoding (Contextual Flexibility)</a:t>
            </a:r>
          </a:p>
          <a:p>
            <a:pPr marL="0" indent="0">
              <a:buNone/>
            </a:pPr>
            <a:endParaRPr lang="en-US" sz="2000" b="1" dirty="0"/>
          </a:p>
          <a:p>
            <a:r>
              <a:rPr lang="en-US" sz="2000" b="1" dirty="0"/>
              <a:t>The Principle:</a:t>
            </a:r>
            <a:r>
              <a:rPr lang="en-US" sz="2000" dirty="0"/>
              <a:t> Retrieval is often "context-dependent." If information is encoded in only one way, the brain creates a narrow "pathway" to</a:t>
            </a:r>
            <a:r>
              <a:rPr lang="ko-KR" altLang="en-US" sz="2000" dirty="0"/>
              <a:t> </a:t>
            </a:r>
            <a:r>
              <a:rPr lang="en-US" sz="2000" dirty="0"/>
              <a:t>data</a:t>
            </a:r>
          </a:p>
          <a:p>
            <a:r>
              <a:rPr lang="en-US" sz="2000" b="1" dirty="0"/>
              <a:t>The Solution:</a:t>
            </a:r>
            <a:r>
              <a:rPr lang="en-US" sz="2000" dirty="0"/>
              <a:t> Providing </a:t>
            </a:r>
            <a:r>
              <a:rPr lang="en-US" sz="2000" b="1" dirty="0"/>
              <a:t>varied opportunities</a:t>
            </a:r>
            <a:r>
              <a:rPr lang="en-US" sz="2000" dirty="0"/>
              <a:t> for learning creates multiple retrieval cues (multiple "paths"). This allows students to recall and apply learned material in </a:t>
            </a:r>
            <a:r>
              <a:rPr lang="en-US" sz="2000" i="1" dirty="0"/>
              <a:t>diverse</a:t>
            </a:r>
            <a:r>
              <a:rPr lang="en-US" sz="2000" dirty="0"/>
              <a:t>, </a:t>
            </a:r>
            <a:r>
              <a:rPr lang="en-US" sz="2000" i="1" dirty="0"/>
              <a:t>real-world contexts </a:t>
            </a:r>
            <a:r>
              <a:rPr lang="en-US" sz="2000" dirty="0"/>
              <a:t>rather than just on a specific test.</a:t>
            </a:r>
          </a:p>
          <a:p>
            <a:r>
              <a:rPr lang="en-US" sz="2000" dirty="0"/>
              <a:t>EDU 330: In a single class we have </a:t>
            </a:r>
            <a:r>
              <a:rPr lang="en-US" sz="2000" i="1" dirty="0"/>
              <a:t>whole class discussion, a variety of small group discussion, individual processing via a journal…..all on the same topic</a:t>
            </a:r>
          </a:p>
          <a:p>
            <a:r>
              <a:rPr lang="en-US" sz="2000" i="1" dirty="0"/>
              <a:t>Think of a class that effectively offered multiple opportunities &amp; contexts to learn – how did this affect your retrieval?</a:t>
            </a:r>
            <a:endParaRPr lang="en-US" sz="2000" dirty="0"/>
          </a:p>
          <a:p>
            <a:pPr marL="0" indent="0" eaLnBrk="1" hangingPunct="1">
              <a:buNone/>
              <a:defRPr/>
            </a:pPr>
            <a:endParaRPr lang="en-US" altLang="en-US" sz="2000" kern="0" dirty="0">
              <a:ea typeface="ＭＳ Ｐゴシック" charset="-128"/>
            </a:endParaRPr>
          </a:p>
        </p:txBody>
      </p:sp>
    </p:spTree>
    <p:extLst>
      <p:ext uri="{BB962C8B-B14F-4D97-AF65-F5344CB8AC3E}">
        <p14:creationId xmlns:p14="http://schemas.microsoft.com/office/powerpoint/2010/main" val="350726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D51732-BF81-2ED1-FE0B-62547B89761C}"/>
              </a:ext>
            </a:extLst>
          </p:cNvPr>
          <p:cNvSpPr txBox="1">
            <a:spLocks noChangeArrowheads="1"/>
          </p:cNvSpPr>
          <p:nvPr/>
        </p:nvSpPr>
        <p:spPr bwMode="auto">
          <a:xfrm>
            <a:off x="1371600" y="2643188"/>
            <a:ext cx="67056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5000" b="1"/>
              <a:t>Tall in the the saddle</a:t>
            </a:r>
          </a:p>
        </p:txBody>
      </p:sp>
      <p:sp>
        <p:nvSpPr>
          <p:cNvPr id="43010" name="TextBox 2">
            <a:extLst>
              <a:ext uri="{FF2B5EF4-FFF2-40B4-BE49-F238E27FC236}">
                <a16:creationId xmlns:a16="http://schemas.microsoft.com/office/drawing/2014/main" id="{087FB1EC-A1F6-C2D8-4395-8F4ECB881CA9}"/>
              </a:ext>
            </a:extLst>
          </p:cNvPr>
          <p:cNvSpPr txBox="1">
            <a:spLocks noChangeArrowheads="1"/>
          </p:cNvSpPr>
          <p:nvPr/>
        </p:nvSpPr>
        <p:spPr bwMode="auto">
          <a:xfrm>
            <a:off x="0" y="556260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i="1"/>
              <a:t>Guiding Question</a:t>
            </a:r>
            <a:r>
              <a:rPr lang="en-US" altLang="en-US"/>
              <a:t>: What does this activity suggest about the role of prior knowledge and experience in learning?</a:t>
            </a:r>
            <a:endParaRPr lang="en-US" altLang="en-US" i="1"/>
          </a:p>
        </p:txBody>
      </p:sp>
      <p:sp>
        <p:nvSpPr>
          <p:cNvPr id="43011" name="Title 1">
            <a:extLst>
              <a:ext uri="{FF2B5EF4-FFF2-40B4-BE49-F238E27FC236}">
                <a16:creationId xmlns:a16="http://schemas.microsoft.com/office/drawing/2014/main" id="{C9272CAC-62E1-6825-0595-0139CC646DFA}"/>
              </a:ext>
            </a:extLst>
          </p:cNvPr>
          <p:cNvSpPr>
            <a:spLocks noGrp="1" noChangeArrowheads="1"/>
          </p:cNvSpPr>
          <p:nvPr>
            <p:ph type="title"/>
          </p:nvPr>
        </p:nvSpPr>
        <p:spPr>
          <a:xfrm>
            <a:off x="0" y="0"/>
            <a:ext cx="8001000" cy="731838"/>
          </a:xfrm>
        </p:spPr>
        <p:txBody>
          <a:bodyPr/>
          <a:lstStyle/>
          <a:p>
            <a:pPr algn="ctr"/>
            <a:r>
              <a:rPr lang="ja-JP" altLang="en-US" sz="3000">
                <a:ea typeface="ＭＳ Ｐゴシック" panose="020B0600070205080204" pitchFamily="34" charset="-128"/>
              </a:rPr>
              <a:t>“</a:t>
            </a:r>
            <a:r>
              <a:rPr lang="en-US" altLang="ja-JP" sz="3000">
                <a:ea typeface="ＭＳ Ｐゴシック" panose="020B0600070205080204" pitchFamily="34" charset="-128"/>
              </a:rPr>
              <a:t>Phraseology</a:t>
            </a:r>
            <a:r>
              <a:rPr lang="ja-JP" altLang="en-US" sz="3000">
                <a:ea typeface="ＭＳ Ｐゴシック" panose="020B0600070205080204" pitchFamily="34" charset="-128"/>
              </a:rPr>
              <a:t>”</a:t>
            </a:r>
            <a:r>
              <a:rPr lang="en-US" altLang="ja-JP" sz="3000">
                <a:ea typeface="ＭＳ Ｐゴシック" panose="020B0600070205080204" pitchFamily="34" charset="-128"/>
              </a:rPr>
              <a:t> example</a:t>
            </a:r>
            <a:endParaRPr lang="en-US" altLang="en-US" sz="300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1" presetClass="exit" presetSubtype="0" fill="hold" grpId="1" nodeType="afterEffect">
                                  <p:stCondLst>
                                    <p:cond delay="30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2"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30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a:extLst>
              <a:ext uri="{FF2B5EF4-FFF2-40B4-BE49-F238E27FC236}">
                <a16:creationId xmlns:a16="http://schemas.microsoft.com/office/drawing/2014/main" id="{62C3CFB5-8181-C33D-D454-3B2ECD79A76D}"/>
              </a:ext>
            </a:extLst>
          </p:cNvPr>
          <p:cNvSpPr>
            <a:spLocks noChangeArrowheads="1"/>
          </p:cNvSpPr>
          <p:nvPr/>
        </p:nvSpPr>
        <p:spPr bwMode="auto">
          <a:xfrm>
            <a:off x="3717925" y="2711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00422" name="Text Box 6">
            <a:extLst>
              <a:ext uri="{FF2B5EF4-FFF2-40B4-BE49-F238E27FC236}">
                <a16:creationId xmlns:a16="http://schemas.microsoft.com/office/drawing/2014/main" id="{593322B3-EE63-C263-D45F-E228ABB36C9F}"/>
              </a:ext>
            </a:extLst>
          </p:cNvPr>
          <p:cNvSpPr txBox="1">
            <a:spLocks noChangeArrowheads="1"/>
          </p:cNvSpPr>
          <p:nvPr/>
        </p:nvSpPr>
        <p:spPr bwMode="auto">
          <a:xfrm>
            <a:off x="1219200" y="2057400"/>
            <a:ext cx="609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9000">
                <a:latin typeface="Tahoma" panose="020B0604030504040204" pitchFamily="34" charset="0"/>
              </a:rPr>
              <a:t>3</a:t>
            </a:r>
          </a:p>
        </p:txBody>
      </p:sp>
      <p:sp>
        <p:nvSpPr>
          <p:cNvPr id="700423" name="Text Box 7">
            <a:extLst>
              <a:ext uri="{FF2B5EF4-FFF2-40B4-BE49-F238E27FC236}">
                <a16:creationId xmlns:a16="http://schemas.microsoft.com/office/drawing/2014/main" id="{7A0A0787-0948-2DB8-A42A-820ABE67A249}"/>
              </a:ext>
            </a:extLst>
          </p:cNvPr>
          <p:cNvSpPr txBox="1">
            <a:spLocks noChangeArrowheads="1"/>
          </p:cNvSpPr>
          <p:nvPr/>
        </p:nvSpPr>
        <p:spPr bwMode="auto">
          <a:xfrm>
            <a:off x="1981200" y="2057400"/>
            <a:ext cx="609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9000">
                <a:latin typeface="Tahoma" panose="020B0604030504040204" pitchFamily="34" charset="0"/>
              </a:rPr>
              <a:t>1</a:t>
            </a:r>
          </a:p>
        </p:txBody>
      </p:sp>
      <p:sp>
        <p:nvSpPr>
          <p:cNvPr id="700424" name="Text Box 8">
            <a:extLst>
              <a:ext uri="{FF2B5EF4-FFF2-40B4-BE49-F238E27FC236}">
                <a16:creationId xmlns:a16="http://schemas.microsoft.com/office/drawing/2014/main" id="{B3770B8B-CC4B-2FBF-1E21-814F4D037068}"/>
              </a:ext>
            </a:extLst>
          </p:cNvPr>
          <p:cNvSpPr txBox="1">
            <a:spLocks noChangeArrowheads="1"/>
          </p:cNvSpPr>
          <p:nvPr/>
        </p:nvSpPr>
        <p:spPr bwMode="auto">
          <a:xfrm>
            <a:off x="5105400" y="2090738"/>
            <a:ext cx="609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9000">
                <a:latin typeface="Tahoma" panose="020B0604030504040204" pitchFamily="34" charset="0"/>
              </a:rPr>
              <a:t>5</a:t>
            </a:r>
          </a:p>
        </p:txBody>
      </p:sp>
      <p:sp>
        <p:nvSpPr>
          <p:cNvPr id="700425" name="Text Box 9">
            <a:extLst>
              <a:ext uri="{FF2B5EF4-FFF2-40B4-BE49-F238E27FC236}">
                <a16:creationId xmlns:a16="http://schemas.microsoft.com/office/drawing/2014/main" id="{234FAB63-2FF2-8BFB-4F0A-4876E6454E99}"/>
              </a:ext>
            </a:extLst>
          </p:cNvPr>
          <p:cNvSpPr txBox="1">
            <a:spLocks noChangeArrowheads="1"/>
          </p:cNvSpPr>
          <p:nvPr/>
        </p:nvSpPr>
        <p:spPr bwMode="auto">
          <a:xfrm>
            <a:off x="6705600" y="2133600"/>
            <a:ext cx="609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9000">
                <a:latin typeface="Tahoma" panose="020B0604030504040204" pitchFamily="34" charset="0"/>
              </a:rPr>
              <a:t>7</a:t>
            </a:r>
          </a:p>
        </p:txBody>
      </p:sp>
      <p:sp>
        <p:nvSpPr>
          <p:cNvPr id="700426" name="Text Box 10">
            <a:extLst>
              <a:ext uri="{FF2B5EF4-FFF2-40B4-BE49-F238E27FC236}">
                <a16:creationId xmlns:a16="http://schemas.microsoft.com/office/drawing/2014/main" id="{0BB0039E-28D7-C642-5A2A-B1969D4DB4AA}"/>
              </a:ext>
            </a:extLst>
          </p:cNvPr>
          <p:cNvSpPr txBox="1">
            <a:spLocks noChangeArrowheads="1"/>
          </p:cNvSpPr>
          <p:nvPr/>
        </p:nvSpPr>
        <p:spPr bwMode="auto">
          <a:xfrm>
            <a:off x="4343400" y="2090738"/>
            <a:ext cx="609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9000">
                <a:latin typeface="Tahoma" panose="020B0604030504040204" pitchFamily="34" charset="0"/>
              </a:rPr>
              <a:t>0</a:t>
            </a:r>
          </a:p>
        </p:txBody>
      </p:sp>
      <p:sp>
        <p:nvSpPr>
          <p:cNvPr id="700427" name="Text Box 11">
            <a:extLst>
              <a:ext uri="{FF2B5EF4-FFF2-40B4-BE49-F238E27FC236}">
                <a16:creationId xmlns:a16="http://schemas.microsoft.com/office/drawing/2014/main" id="{12E2CFBF-69F5-CC70-6A2C-610223C1692B}"/>
              </a:ext>
            </a:extLst>
          </p:cNvPr>
          <p:cNvSpPr txBox="1">
            <a:spLocks noChangeArrowheads="1"/>
          </p:cNvSpPr>
          <p:nvPr/>
        </p:nvSpPr>
        <p:spPr bwMode="auto">
          <a:xfrm>
            <a:off x="5867400" y="2090738"/>
            <a:ext cx="609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9000">
                <a:latin typeface="Tahoma" panose="020B0604030504040204" pitchFamily="34" charset="0"/>
              </a:rPr>
              <a:t>4</a:t>
            </a:r>
          </a:p>
        </p:txBody>
      </p:sp>
      <p:sp>
        <p:nvSpPr>
          <p:cNvPr id="700428" name="Text Box 12">
            <a:extLst>
              <a:ext uri="{FF2B5EF4-FFF2-40B4-BE49-F238E27FC236}">
                <a16:creationId xmlns:a16="http://schemas.microsoft.com/office/drawing/2014/main" id="{F4AE6F1E-62C2-C4D6-B099-B29F04D18C7E}"/>
              </a:ext>
            </a:extLst>
          </p:cNvPr>
          <p:cNvSpPr txBox="1">
            <a:spLocks noChangeArrowheads="1"/>
          </p:cNvSpPr>
          <p:nvPr/>
        </p:nvSpPr>
        <p:spPr bwMode="auto">
          <a:xfrm>
            <a:off x="2743200" y="2057400"/>
            <a:ext cx="609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9000">
                <a:latin typeface="Tahoma" panose="020B0604030504040204" pitchFamily="34" charset="0"/>
              </a:rPr>
              <a:t>8</a:t>
            </a:r>
          </a:p>
        </p:txBody>
      </p:sp>
      <p:sp>
        <p:nvSpPr>
          <p:cNvPr id="700429" name="Text Box 13">
            <a:extLst>
              <a:ext uri="{FF2B5EF4-FFF2-40B4-BE49-F238E27FC236}">
                <a16:creationId xmlns:a16="http://schemas.microsoft.com/office/drawing/2014/main" id="{CBB0851F-A441-29C0-692D-90A6F4BDE438}"/>
              </a:ext>
            </a:extLst>
          </p:cNvPr>
          <p:cNvSpPr txBox="1">
            <a:spLocks noChangeArrowheads="1"/>
          </p:cNvSpPr>
          <p:nvPr/>
        </p:nvSpPr>
        <p:spPr bwMode="auto">
          <a:xfrm>
            <a:off x="3581400" y="2057400"/>
            <a:ext cx="609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9000">
                <a:latin typeface="Tahoma" panose="020B0604030504040204" pitchFamily="34" charset="0"/>
              </a:rPr>
              <a:t>6</a:t>
            </a:r>
          </a:p>
        </p:txBody>
      </p:sp>
      <p:sp>
        <p:nvSpPr>
          <p:cNvPr id="700430" name="Text Box 14">
            <a:extLst>
              <a:ext uri="{FF2B5EF4-FFF2-40B4-BE49-F238E27FC236}">
                <a16:creationId xmlns:a16="http://schemas.microsoft.com/office/drawing/2014/main" id="{3FE923F9-70B6-BB70-1564-3034497DCEA4}"/>
              </a:ext>
            </a:extLst>
          </p:cNvPr>
          <p:cNvSpPr txBox="1">
            <a:spLocks noChangeArrowheads="1"/>
          </p:cNvSpPr>
          <p:nvPr/>
        </p:nvSpPr>
        <p:spPr bwMode="auto">
          <a:xfrm>
            <a:off x="2819400" y="3614738"/>
            <a:ext cx="609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9000" dirty="0">
                <a:latin typeface="Tahoma" panose="020B0604030504040204" pitchFamily="34" charset="0"/>
              </a:rPr>
              <a:t>2</a:t>
            </a:r>
          </a:p>
        </p:txBody>
      </p:sp>
      <p:sp>
        <p:nvSpPr>
          <p:cNvPr id="700431" name="Text Box 15">
            <a:extLst>
              <a:ext uri="{FF2B5EF4-FFF2-40B4-BE49-F238E27FC236}">
                <a16:creationId xmlns:a16="http://schemas.microsoft.com/office/drawing/2014/main" id="{E1C01A73-AF6D-BEAD-CDA3-A97B8C052201}"/>
              </a:ext>
            </a:extLst>
          </p:cNvPr>
          <p:cNvSpPr txBox="1">
            <a:spLocks noChangeArrowheads="1"/>
          </p:cNvSpPr>
          <p:nvPr/>
        </p:nvSpPr>
        <p:spPr bwMode="auto">
          <a:xfrm>
            <a:off x="6629400" y="3614738"/>
            <a:ext cx="609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9000" dirty="0">
                <a:latin typeface="Tahoma" panose="020B0604030504040204" pitchFamily="34" charset="0"/>
              </a:rPr>
              <a:t>6</a:t>
            </a:r>
          </a:p>
        </p:txBody>
      </p:sp>
      <p:sp>
        <p:nvSpPr>
          <p:cNvPr id="700432" name="Text Box 16">
            <a:extLst>
              <a:ext uri="{FF2B5EF4-FFF2-40B4-BE49-F238E27FC236}">
                <a16:creationId xmlns:a16="http://schemas.microsoft.com/office/drawing/2014/main" id="{FC5DB304-402B-27AE-75CE-D175CE1ECDB8}"/>
              </a:ext>
            </a:extLst>
          </p:cNvPr>
          <p:cNvSpPr txBox="1">
            <a:spLocks noChangeArrowheads="1"/>
          </p:cNvSpPr>
          <p:nvPr/>
        </p:nvSpPr>
        <p:spPr bwMode="auto">
          <a:xfrm>
            <a:off x="1219200" y="3581400"/>
            <a:ext cx="609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9000">
                <a:latin typeface="Tahoma" panose="020B0604030504040204" pitchFamily="34" charset="0"/>
              </a:rPr>
              <a:t>0</a:t>
            </a:r>
          </a:p>
        </p:txBody>
      </p:sp>
      <p:sp>
        <p:nvSpPr>
          <p:cNvPr id="700433" name="Text Box 17">
            <a:extLst>
              <a:ext uri="{FF2B5EF4-FFF2-40B4-BE49-F238E27FC236}">
                <a16:creationId xmlns:a16="http://schemas.microsoft.com/office/drawing/2014/main" id="{7E72F647-A3EA-C727-357F-EC48DEFD7917}"/>
              </a:ext>
            </a:extLst>
          </p:cNvPr>
          <p:cNvSpPr txBox="1">
            <a:spLocks noChangeArrowheads="1"/>
          </p:cNvSpPr>
          <p:nvPr/>
        </p:nvSpPr>
        <p:spPr bwMode="auto">
          <a:xfrm>
            <a:off x="1981200" y="3581400"/>
            <a:ext cx="609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9000" dirty="0">
                <a:latin typeface="Tahoma" panose="020B0604030504040204" pitchFamily="34" charset="0"/>
              </a:rPr>
              <a:t>1</a:t>
            </a:r>
          </a:p>
        </p:txBody>
      </p:sp>
      <p:sp>
        <p:nvSpPr>
          <p:cNvPr id="700434" name="Text Box 18">
            <a:extLst>
              <a:ext uri="{FF2B5EF4-FFF2-40B4-BE49-F238E27FC236}">
                <a16:creationId xmlns:a16="http://schemas.microsoft.com/office/drawing/2014/main" id="{A5980B3E-9C81-3356-8A7B-2FF542D575C0}"/>
              </a:ext>
            </a:extLst>
          </p:cNvPr>
          <p:cNvSpPr txBox="1">
            <a:spLocks noChangeArrowheads="1"/>
          </p:cNvSpPr>
          <p:nvPr/>
        </p:nvSpPr>
        <p:spPr bwMode="auto">
          <a:xfrm>
            <a:off x="3581400" y="3614738"/>
            <a:ext cx="609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9000" dirty="0">
                <a:latin typeface="Tahoma" panose="020B0604030504040204" pitchFamily="34" charset="0"/>
              </a:rPr>
              <a:t>7</a:t>
            </a:r>
          </a:p>
        </p:txBody>
      </p:sp>
      <p:sp>
        <p:nvSpPr>
          <p:cNvPr id="700435" name="Text Box 19">
            <a:extLst>
              <a:ext uri="{FF2B5EF4-FFF2-40B4-BE49-F238E27FC236}">
                <a16:creationId xmlns:a16="http://schemas.microsoft.com/office/drawing/2014/main" id="{F067AC3A-BC5D-CAFA-005F-215DCF64EDBB}"/>
              </a:ext>
            </a:extLst>
          </p:cNvPr>
          <p:cNvSpPr txBox="1">
            <a:spLocks noChangeArrowheads="1"/>
          </p:cNvSpPr>
          <p:nvPr/>
        </p:nvSpPr>
        <p:spPr bwMode="auto">
          <a:xfrm>
            <a:off x="4343400" y="3614738"/>
            <a:ext cx="609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9000">
                <a:latin typeface="Tahoma" panose="020B0604030504040204" pitchFamily="34" charset="0"/>
              </a:rPr>
              <a:t>2</a:t>
            </a:r>
          </a:p>
        </p:txBody>
      </p:sp>
      <p:sp>
        <p:nvSpPr>
          <p:cNvPr id="700436" name="Text Box 20">
            <a:extLst>
              <a:ext uri="{FF2B5EF4-FFF2-40B4-BE49-F238E27FC236}">
                <a16:creationId xmlns:a16="http://schemas.microsoft.com/office/drawing/2014/main" id="{9FFE7F17-D680-8BB6-9989-2E50BF55F2A9}"/>
              </a:ext>
            </a:extLst>
          </p:cNvPr>
          <p:cNvSpPr txBox="1">
            <a:spLocks noChangeArrowheads="1"/>
          </p:cNvSpPr>
          <p:nvPr/>
        </p:nvSpPr>
        <p:spPr bwMode="auto">
          <a:xfrm>
            <a:off x="5105400" y="3614738"/>
            <a:ext cx="609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9000">
                <a:latin typeface="Tahoma" panose="020B0604030504040204" pitchFamily="34" charset="0"/>
              </a:rPr>
              <a:t>0</a:t>
            </a:r>
          </a:p>
        </p:txBody>
      </p:sp>
      <p:sp>
        <p:nvSpPr>
          <p:cNvPr id="700437" name="Text Box 21">
            <a:extLst>
              <a:ext uri="{FF2B5EF4-FFF2-40B4-BE49-F238E27FC236}">
                <a16:creationId xmlns:a16="http://schemas.microsoft.com/office/drawing/2014/main" id="{60ED2106-0BB2-DB75-F134-3B0C6E48EBB5}"/>
              </a:ext>
            </a:extLst>
          </p:cNvPr>
          <p:cNvSpPr txBox="1">
            <a:spLocks noChangeArrowheads="1"/>
          </p:cNvSpPr>
          <p:nvPr/>
        </p:nvSpPr>
        <p:spPr bwMode="auto">
          <a:xfrm>
            <a:off x="5867400" y="3614738"/>
            <a:ext cx="609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9000">
                <a:latin typeface="Tahoma" panose="020B0604030504040204" pitchFamily="34" charset="0"/>
              </a:rPr>
              <a:t>2</a:t>
            </a:r>
          </a:p>
        </p:txBody>
      </p:sp>
      <p:sp>
        <p:nvSpPr>
          <p:cNvPr id="700438" name="Line 22">
            <a:extLst>
              <a:ext uri="{FF2B5EF4-FFF2-40B4-BE49-F238E27FC236}">
                <a16:creationId xmlns:a16="http://schemas.microsoft.com/office/drawing/2014/main" id="{AB616377-58D4-6572-DD9F-73A7572E53D3}"/>
              </a:ext>
            </a:extLst>
          </p:cNvPr>
          <p:cNvSpPr>
            <a:spLocks noChangeShapeType="1"/>
          </p:cNvSpPr>
          <p:nvPr/>
        </p:nvSpPr>
        <p:spPr bwMode="auto">
          <a:xfrm>
            <a:off x="1219200" y="2514600"/>
            <a:ext cx="0" cy="685800"/>
          </a:xfrm>
          <a:prstGeom prst="line">
            <a:avLst/>
          </a:prstGeom>
          <a:noFill/>
          <a:ln w="1016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00439" name="Line 23">
            <a:extLst>
              <a:ext uri="{FF2B5EF4-FFF2-40B4-BE49-F238E27FC236}">
                <a16:creationId xmlns:a16="http://schemas.microsoft.com/office/drawing/2014/main" id="{5175674C-F438-B048-BB6F-C9EFE62229FF}"/>
              </a:ext>
            </a:extLst>
          </p:cNvPr>
          <p:cNvSpPr>
            <a:spLocks noChangeShapeType="1"/>
          </p:cNvSpPr>
          <p:nvPr/>
        </p:nvSpPr>
        <p:spPr bwMode="auto">
          <a:xfrm>
            <a:off x="2057400" y="2514600"/>
            <a:ext cx="0" cy="685800"/>
          </a:xfrm>
          <a:prstGeom prst="line">
            <a:avLst/>
          </a:prstGeom>
          <a:noFill/>
          <a:ln w="1016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00440" name="Line 24">
            <a:extLst>
              <a:ext uri="{FF2B5EF4-FFF2-40B4-BE49-F238E27FC236}">
                <a16:creationId xmlns:a16="http://schemas.microsoft.com/office/drawing/2014/main" id="{D454B9BF-2CED-3AFA-501C-E322603AE00D}"/>
              </a:ext>
            </a:extLst>
          </p:cNvPr>
          <p:cNvSpPr>
            <a:spLocks noChangeShapeType="1"/>
          </p:cNvSpPr>
          <p:nvPr/>
        </p:nvSpPr>
        <p:spPr bwMode="auto">
          <a:xfrm>
            <a:off x="2743200" y="2514600"/>
            <a:ext cx="0" cy="685800"/>
          </a:xfrm>
          <a:prstGeom prst="line">
            <a:avLst/>
          </a:prstGeom>
          <a:noFill/>
          <a:ln w="1016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00441" name="Line 25">
            <a:extLst>
              <a:ext uri="{FF2B5EF4-FFF2-40B4-BE49-F238E27FC236}">
                <a16:creationId xmlns:a16="http://schemas.microsoft.com/office/drawing/2014/main" id="{BDBF0355-34A5-CCC2-B4FD-65C5A7C93BB7}"/>
              </a:ext>
            </a:extLst>
          </p:cNvPr>
          <p:cNvSpPr>
            <a:spLocks noChangeShapeType="1"/>
          </p:cNvSpPr>
          <p:nvPr/>
        </p:nvSpPr>
        <p:spPr bwMode="auto">
          <a:xfrm>
            <a:off x="3581400" y="2514600"/>
            <a:ext cx="0" cy="685800"/>
          </a:xfrm>
          <a:prstGeom prst="line">
            <a:avLst/>
          </a:prstGeom>
          <a:noFill/>
          <a:ln w="1016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00442" name="Line 26">
            <a:extLst>
              <a:ext uri="{FF2B5EF4-FFF2-40B4-BE49-F238E27FC236}">
                <a16:creationId xmlns:a16="http://schemas.microsoft.com/office/drawing/2014/main" id="{210B2C48-39E7-B277-D887-5ED919F04FCA}"/>
              </a:ext>
            </a:extLst>
          </p:cNvPr>
          <p:cNvSpPr>
            <a:spLocks noChangeShapeType="1"/>
          </p:cNvSpPr>
          <p:nvPr/>
        </p:nvSpPr>
        <p:spPr bwMode="auto">
          <a:xfrm>
            <a:off x="4343400" y="2514600"/>
            <a:ext cx="0" cy="685800"/>
          </a:xfrm>
          <a:prstGeom prst="line">
            <a:avLst/>
          </a:prstGeom>
          <a:noFill/>
          <a:ln w="1016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00443" name="Line 27">
            <a:extLst>
              <a:ext uri="{FF2B5EF4-FFF2-40B4-BE49-F238E27FC236}">
                <a16:creationId xmlns:a16="http://schemas.microsoft.com/office/drawing/2014/main" id="{D1AB8453-2097-FDB7-4E32-75C9090EB65F}"/>
              </a:ext>
            </a:extLst>
          </p:cNvPr>
          <p:cNvSpPr>
            <a:spLocks noChangeShapeType="1"/>
          </p:cNvSpPr>
          <p:nvPr/>
        </p:nvSpPr>
        <p:spPr bwMode="auto">
          <a:xfrm>
            <a:off x="5181600" y="2514600"/>
            <a:ext cx="0" cy="685800"/>
          </a:xfrm>
          <a:prstGeom prst="line">
            <a:avLst/>
          </a:prstGeom>
          <a:noFill/>
          <a:ln w="1016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00444" name="Line 28">
            <a:extLst>
              <a:ext uri="{FF2B5EF4-FFF2-40B4-BE49-F238E27FC236}">
                <a16:creationId xmlns:a16="http://schemas.microsoft.com/office/drawing/2014/main" id="{2F4B965E-38BD-FFB8-DA1B-6376EB283898}"/>
              </a:ext>
            </a:extLst>
          </p:cNvPr>
          <p:cNvSpPr>
            <a:spLocks noChangeShapeType="1"/>
          </p:cNvSpPr>
          <p:nvPr/>
        </p:nvSpPr>
        <p:spPr bwMode="auto">
          <a:xfrm>
            <a:off x="5867400" y="2514600"/>
            <a:ext cx="0" cy="685800"/>
          </a:xfrm>
          <a:prstGeom prst="line">
            <a:avLst/>
          </a:prstGeom>
          <a:noFill/>
          <a:ln w="1016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00445" name="Line 29">
            <a:extLst>
              <a:ext uri="{FF2B5EF4-FFF2-40B4-BE49-F238E27FC236}">
                <a16:creationId xmlns:a16="http://schemas.microsoft.com/office/drawing/2014/main" id="{2AEEB602-9CF7-BC5B-1803-5DC339838ECB}"/>
              </a:ext>
            </a:extLst>
          </p:cNvPr>
          <p:cNvSpPr>
            <a:spLocks noChangeShapeType="1"/>
          </p:cNvSpPr>
          <p:nvPr/>
        </p:nvSpPr>
        <p:spPr bwMode="auto">
          <a:xfrm>
            <a:off x="6629400" y="2514600"/>
            <a:ext cx="0" cy="685800"/>
          </a:xfrm>
          <a:prstGeom prst="line">
            <a:avLst/>
          </a:prstGeom>
          <a:noFill/>
          <a:ln w="1016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00446" name="Line 30">
            <a:extLst>
              <a:ext uri="{FF2B5EF4-FFF2-40B4-BE49-F238E27FC236}">
                <a16:creationId xmlns:a16="http://schemas.microsoft.com/office/drawing/2014/main" id="{DBEA59D9-6142-8F13-6908-4EB698E6611C}"/>
              </a:ext>
            </a:extLst>
          </p:cNvPr>
          <p:cNvSpPr>
            <a:spLocks noChangeShapeType="1"/>
          </p:cNvSpPr>
          <p:nvPr/>
        </p:nvSpPr>
        <p:spPr bwMode="auto">
          <a:xfrm>
            <a:off x="7467600" y="2514600"/>
            <a:ext cx="0" cy="685800"/>
          </a:xfrm>
          <a:prstGeom prst="line">
            <a:avLst/>
          </a:prstGeom>
          <a:noFill/>
          <a:ln w="1016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00447" name="Line 31">
            <a:extLst>
              <a:ext uri="{FF2B5EF4-FFF2-40B4-BE49-F238E27FC236}">
                <a16:creationId xmlns:a16="http://schemas.microsoft.com/office/drawing/2014/main" id="{3B2DC307-8D46-DE6A-E198-967258382409}"/>
              </a:ext>
            </a:extLst>
          </p:cNvPr>
          <p:cNvSpPr>
            <a:spLocks noChangeShapeType="1"/>
          </p:cNvSpPr>
          <p:nvPr/>
        </p:nvSpPr>
        <p:spPr bwMode="auto">
          <a:xfrm>
            <a:off x="1219200" y="4038600"/>
            <a:ext cx="0" cy="685800"/>
          </a:xfrm>
          <a:prstGeom prst="line">
            <a:avLst/>
          </a:prstGeom>
          <a:noFill/>
          <a:ln w="1016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00448" name="Line 32">
            <a:extLst>
              <a:ext uri="{FF2B5EF4-FFF2-40B4-BE49-F238E27FC236}">
                <a16:creationId xmlns:a16="http://schemas.microsoft.com/office/drawing/2014/main" id="{883CA859-B881-7139-A165-D2E938910D87}"/>
              </a:ext>
            </a:extLst>
          </p:cNvPr>
          <p:cNvSpPr>
            <a:spLocks noChangeShapeType="1"/>
          </p:cNvSpPr>
          <p:nvPr/>
        </p:nvSpPr>
        <p:spPr bwMode="auto">
          <a:xfrm>
            <a:off x="2743200" y="4038600"/>
            <a:ext cx="0" cy="685800"/>
          </a:xfrm>
          <a:prstGeom prst="line">
            <a:avLst/>
          </a:prstGeom>
          <a:noFill/>
          <a:ln w="1016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00449" name="Line 33">
            <a:extLst>
              <a:ext uri="{FF2B5EF4-FFF2-40B4-BE49-F238E27FC236}">
                <a16:creationId xmlns:a16="http://schemas.microsoft.com/office/drawing/2014/main" id="{06363FFA-0A5F-12A0-C802-AD6181F24B24}"/>
              </a:ext>
            </a:extLst>
          </p:cNvPr>
          <p:cNvSpPr>
            <a:spLocks noChangeShapeType="1"/>
          </p:cNvSpPr>
          <p:nvPr/>
        </p:nvSpPr>
        <p:spPr bwMode="auto">
          <a:xfrm>
            <a:off x="4343400" y="4038600"/>
            <a:ext cx="0" cy="685800"/>
          </a:xfrm>
          <a:prstGeom prst="line">
            <a:avLst/>
          </a:prstGeom>
          <a:noFill/>
          <a:ln w="1016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00450" name="Line 34">
            <a:extLst>
              <a:ext uri="{FF2B5EF4-FFF2-40B4-BE49-F238E27FC236}">
                <a16:creationId xmlns:a16="http://schemas.microsoft.com/office/drawing/2014/main" id="{138B1CE8-DC5B-EF1F-C5C2-BA539BA347F9}"/>
              </a:ext>
            </a:extLst>
          </p:cNvPr>
          <p:cNvSpPr>
            <a:spLocks noChangeShapeType="1"/>
          </p:cNvSpPr>
          <p:nvPr/>
        </p:nvSpPr>
        <p:spPr bwMode="auto">
          <a:xfrm>
            <a:off x="7467600" y="4038600"/>
            <a:ext cx="0" cy="685800"/>
          </a:xfrm>
          <a:prstGeom prst="line">
            <a:avLst/>
          </a:prstGeom>
          <a:noFill/>
          <a:ln w="1016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6111" name="TextBox 31">
            <a:extLst>
              <a:ext uri="{FF2B5EF4-FFF2-40B4-BE49-F238E27FC236}">
                <a16:creationId xmlns:a16="http://schemas.microsoft.com/office/drawing/2014/main" id="{C83A94E7-9066-6EA0-FF78-DF5DA4BB7E99}"/>
              </a:ext>
            </a:extLst>
          </p:cNvPr>
          <p:cNvSpPr txBox="1">
            <a:spLocks noChangeArrowheads="1"/>
          </p:cNvSpPr>
          <p:nvPr/>
        </p:nvSpPr>
        <p:spPr bwMode="auto">
          <a:xfrm>
            <a:off x="0" y="53340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i="1"/>
              <a:t>Guiding Question</a:t>
            </a:r>
            <a:r>
              <a:rPr lang="en-US" altLang="en-US"/>
              <a:t>: What does this activity suggest about the importance of organization in learning? What does this activity suggest about the maximum number of items we can learn at one time? Implications for teachers?</a:t>
            </a:r>
            <a:endParaRPr lang="en-US" altLang="en-US" i="1"/>
          </a:p>
        </p:txBody>
      </p:sp>
      <p:sp>
        <p:nvSpPr>
          <p:cNvPr id="44064" name="Title 1">
            <a:extLst>
              <a:ext uri="{FF2B5EF4-FFF2-40B4-BE49-F238E27FC236}">
                <a16:creationId xmlns:a16="http://schemas.microsoft.com/office/drawing/2014/main" id="{74A470D0-EFA6-0FCA-0A04-F45BDFF3B989}"/>
              </a:ext>
            </a:extLst>
          </p:cNvPr>
          <p:cNvSpPr>
            <a:spLocks noGrp="1" noChangeArrowheads="1"/>
          </p:cNvSpPr>
          <p:nvPr>
            <p:ph type="title"/>
          </p:nvPr>
        </p:nvSpPr>
        <p:spPr>
          <a:xfrm>
            <a:off x="0" y="0"/>
            <a:ext cx="8001000" cy="731838"/>
          </a:xfrm>
        </p:spPr>
        <p:txBody>
          <a:bodyPr/>
          <a:lstStyle/>
          <a:p>
            <a:pPr algn="ctr"/>
            <a:r>
              <a:rPr lang="ja-JP" altLang="en-US" sz="3000">
                <a:ea typeface="ＭＳ Ｐゴシック" panose="020B0600070205080204" pitchFamily="34" charset="-128"/>
              </a:rPr>
              <a:t>“</a:t>
            </a:r>
            <a:r>
              <a:rPr lang="en-US" altLang="ja-JP" sz="3000">
                <a:ea typeface="ＭＳ Ｐゴシック" panose="020B0600070205080204" pitchFamily="34" charset="-128"/>
              </a:rPr>
              <a:t>Numbers</a:t>
            </a:r>
            <a:r>
              <a:rPr lang="ja-JP" altLang="en-US" sz="3000">
                <a:ea typeface="ＭＳ Ｐゴシック" panose="020B0600070205080204" pitchFamily="34" charset="-128"/>
              </a:rPr>
              <a:t>”</a:t>
            </a:r>
            <a:r>
              <a:rPr lang="en-US" altLang="ja-JP" sz="3000">
                <a:ea typeface="ＭＳ Ｐゴシック" panose="020B0600070205080204" pitchFamily="34" charset="-128"/>
              </a:rPr>
              <a:t> example</a:t>
            </a:r>
            <a:endParaRPr lang="en-US" altLang="en-US" sz="300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04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04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04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04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04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04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04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042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0042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0042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0042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0042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70042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0042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7004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0042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004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04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04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004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004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004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004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0043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700431"/>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70043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70043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70043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00434"/>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70043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700433"/>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700432"/>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2" nodeType="clickEffect">
                                  <p:stCondLst>
                                    <p:cond delay="0"/>
                                  </p:stCondLst>
                                  <p:childTnLst>
                                    <p:set>
                                      <p:cBhvr>
                                        <p:cTn id="78" dur="1" fill="hold">
                                          <p:stCondLst>
                                            <p:cond delay="0"/>
                                          </p:stCondLst>
                                        </p:cTn>
                                        <p:tgtEl>
                                          <p:spTgt spid="700425"/>
                                        </p:tgtEl>
                                        <p:attrNameLst>
                                          <p:attrName>style.visibility</p:attrName>
                                        </p:attrNameLst>
                                      </p:cBhvr>
                                      <p:to>
                                        <p:strVal val="visible"/>
                                      </p:to>
                                    </p:set>
                                  </p:childTnLst>
                                </p:cTn>
                              </p:par>
                              <p:par>
                                <p:cTn id="79" presetID="1" presetClass="entr" presetSubtype="0" fill="hold" grpId="2" nodeType="withEffect">
                                  <p:stCondLst>
                                    <p:cond delay="0"/>
                                  </p:stCondLst>
                                  <p:childTnLst>
                                    <p:set>
                                      <p:cBhvr>
                                        <p:cTn id="80" dur="1" fill="hold">
                                          <p:stCondLst>
                                            <p:cond delay="0"/>
                                          </p:stCondLst>
                                        </p:cTn>
                                        <p:tgtEl>
                                          <p:spTgt spid="700427"/>
                                        </p:tgtEl>
                                        <p:attrNameLst>
                                          <p:attrName>style.visibility</p:attrName>
                                        </p:attrNameLst>
                                      </p:cBhvr>
                                      <p:to>
                                        <p:strVal val="visible"/>
                                      </p:to>
                                    </p:set>
                                  </p:childTnLst>
                                </p:cTn>
                              </p:par>
                              <p:par>
                                <p:cTn id="81" presetID="1" presetClass="entr" presetSubtype="0" fill="hold" grpId="2" nodeType="withEffect">
                                  <p:stCondLst>
                                    <p:cond delay="0"/>
                                  </p:stCondLst>
                                  <p:childTnLst>
                                    <p:set>
                                      <p:cBhvr>
                                        <p:cTn id="82" dur="1" fill="hold">
                                          <p:stCondLst>
                                            <p:cond delay="0"/>
                                          </p:stCondLst>
                                        </p:cTn>
                                        <p:tgtEl>
                                          <p:spTgt spid="700424"/>
                                        </p:tgtEl>
                                        <p:attrNameLst>
                                          <p:attrName>style.visibility</p:attrName>
                                        </p:attrNameLst>
                                      </p:cBhvr>
                                      <p:to>
                                        <p:strVal val="visible"/>
                                      </p:to>
                                    </p:set>
                                  </p:childTnLst>
                                </p:cTn>
                              </p:par>
                              <p:par>
                                <p:cTn id="83" presetID="1" presetClass="entr" presetSubtype="0" fill="hold" grpId="2" nodeType="withEffect">
                                  <p:stCondLst>
                                    <p:cond delay="0"/>
                                  </p:stCondLst>
                                  <p:childTnLst>
                                    <p:set>
                                      <p:cBhvr>
                                        <p:cTn id="84" dur="1" fill="hold">
                                          <p:stCondLst>
                                            <p:cond delay="0"/>
                                          </p:stCondLst>
                                        </p:cTn>
                                        <p:tgtEl>
                                          <p:spTgt spid="700429"/>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700428"/>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700423"/>
                                        </p:tgtEl>
                                        <p:attrNameLst>
                                          <p:attrName>style.visibility</p:attrName>
                                        </p:attrNameLst>
                                      </p:cBhvr>
                                      <p:to>
                                        <p:strVal val="visible"/>
                                      </p:to>
                                    </p:set>
                                  </p:childTnLst>
                                </p:cTn>
                              </p:par>
                              <p:par>
                                <p:cTn id="89" presetID="1" presetClass="entr" presetSubtype="0" fill="hold" grpId="2" nodeType="withEffect">
                                  <p:stCondLst>
                                    <p:cond delay="0"/>
                                  </p:stCondLst>
                                  <p:childTnLst>
                                    <p:set>
                                      <p:cBhvr>
                                        <p:cTn id="90" dur="1" fill="hold">
                                          <p:stCondLst>
                                            <p:cond delay="0"/>
                                          </p:stCondLst>
                                        </p:cTn>
                                        <p:tgtEl>
                                          <p:spTgt spid="700426"/>
                                        </p:tgtEl>
                                        <p:attrNameLst>
                                          <p:attrName>style.visibility</p:attrName>
                                        </p:attrNameLst>
                                      </p:cBhvr>
                                      <p:to>
                                        <p:strVal val="visible"/>
                                      </p:to>
                                    </p:set>
                                  </p:childTnLst>
                                </p:cTn>
                              </p:par>
                              <p:par>
                                <p:cTn id="91" presetID="1" presetClass="entr" presetSubtype="0" fill="hold" grpId="2" nodeType="withEffect">
                                  <p:stCondLst>
                                    <p:cond delay="0"/>
                                  </p:stCondLst>
                                  <p:childTnLst>
                                    <p:set>
                                      <p:cBhvr>
                                        <p:cTn id="92" dur="1" fill="hold">
                                          <p:stCondLst>
                                            <p:cond delay="0"/>
                                          </p:stCondLst>
                                        </p:cTn>
                                        <p:tgtEl>
                                          <p:spTgt spid="700422"/>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nodeType="clickEffect">
                                  <p:stCondLst>
                                    <p:cond delay="0"/>
                                  </p:stCondLst>
                                  <p:childTnLst>
                                    <p:set>
                                      <p:cBhvr>
                                        <p:cTn id="96" dur="1" fill="hold">
                                          <p:stCondLst>
                                            <p:cond delay="0"/>
                                          </p:stCondLst>
                                        </p:cTn>
                                        <p:tgtEl>
                                          <p:spTgt spid="70043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00439"/>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700440"/>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700441"/>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700442"/>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700443"/>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700444"/>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700445"/>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700446"/>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2" nodeType="clickEffect">
                                  <p:stCondLst>
                                    <p:cond delay="0"/>
                                  </p:stCondLst>
                                  <p:childTnLst>
                                    <p:set>
                                      <p:cBhvr>
                                        <p:cTn id="130" dur="1" fill="hold">
                                          <p:stCondLst>
                                            <p:cond delay="0"/>
                                          </p:stCondLst>
                                        </p:cTn>
                                        <p:tgtEl>
                                          <p:spTgt spid="700432"/>
                                        </p:tgtEl>
                                        <p:attrNameLst>
                                          <p:attrName>style.visibility</p:attrName>
                                        </p:attrNameLst>
                                      </p:cBhvr>
                                      <p:to>
                                        <p:strVal val="visible"/>
                                      </p:to>
                                    </p:set>
                                  </p:childTnLst>
                                </p:cTn>
                              </p:par>
                              <p:par>
                                <p:cTn id="131" presetID="1" presetClass="entr" presetSubtype="0" fill="hold" grpId="2" nodeType="withEffect">
                                  <p:stCondLst>
                                    <p:cond delay="0"/>
                                  </p:stCondLst>
                                  <p:childTnLst>
                                    <p:set>
                                      <p:cBhvr>
                                        <p:cTn id="132" dur="1" fill="hold">
                                          <p:stCondLst>
                                            <p:cond delay="0"/>
                                          </p:stCondLst>
                                        </p:cTn>
                                        <p:tgtEl>
                                          <p:spTgt spid="700433"/>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700434"/>
                                        </p:tgtEl>
                                        <p:attrNameLst>
                                          <p:attrName>style.visibility</p:attrName>
                                        </p:attrNameLst>
                                      </p:cBhvr>
                                      <p:to>
                                        <p:strVal val="visible"/>
                                      </p:to>
                                    </p:set>
                                  </p:childTnLst>
                                </p:cTn>
                              </p:par>
                              <p:par>
                                <p:cTn id="135" presetID="1" presetClass="entr" presetSubtype="0" fill="hold" grpId="2" nodeType="withEffect">
                                  <p:stCondLst>
                                    <p:cond delay="0"/>
                                  </p:stCondLst>
                                  <p:childTnLst>
                                    <p:set>
                                      <p:cBhvr>
                                        <p:cTn id="136" dur="1" fill="hold">
                                          <p:stCondLst>
                                            <p:cond delay="0"/>
                                          </p:stCondLst>
                                        </p:cTn>
                                        <p:tgtEl>
                                          <p:spTgt spid="700435"/>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700436"/>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700437"/>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700431"/>
                                        </p:tgtEl>
                                        <p:attrNameLst>
                                          <p:attrName>style.visibility</p:attrName>
                                        </p:attrNameLst>
                                      </p:cBhvr>
                                      <p:to>
                                        <p:strVal val="visible"/>
                                      </p:to>
                                    </p:set>
                                  </p:childTnLst>
                                </p:cTn>
                              </p:par>
                              <p:par>
                                <p:cTn id="143" presetID="1" presetClass="entr" presetSubtype="0" fill="hold" grpId="2" nodeType="withEffect">
                                  <p:stCondLst>
                                    <p:cond delay="0"/>
                                  </p:stCondLst>
                                  <p:childTnLst>
                                    <p:set>
                                      <p:cBhvr>
                                        <p:cTn id="144" dur="1" fill="hold">
                                          <p:stCondLst>
                                            <p:cond delay="0"/>
                                          </p:stCondLst>
                                        </p:cTn>
                                        <p:tgtEl>
                                          <p:spTgt spid="700430"/>
                                        </p:tgtEl>
                                        <p:attrNameLst>
                                          <p:attrName>style.visibility</p:attrName>
                                        </p:attrNameLst>
                                      </p:cBhvr>
                                      <p:to>
                                        <p:strVal val="visible"/>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 presetClass="entr" presetSubtype="0" fill="hold" nodeType="clickEffect">
                                  <p:stCondLst>
                                    <p:cond delay="0"/>
                                  </p:stCondLst>
                                  <p:childTnLst>
                                    <p:set>
                                      <p:cBhvr>
                                        <p:cTn id="148" dur="1" fill="hold">
                                          <p:stCondLst>
                                            <p:cond delay="0"/>
                                          </p:stCondLst>
                                        </p:cTn>
                                        <p:tgtEl>
                                          <p:spTgt spid="700447"/>
                                        </p:tgtEl>
                                        <p:attrNameLst>
                                          <p:attrName>style.visibility</p:attrName>
                                        </p:attrNameLst>
                                      </p:cBhvr>
                                      <p:to>
                                        <p:strVal val="visible"/>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 presetClass="entr" presetSubtype="0" fill="hold" nodeType="clickEffect">
                                  <p:stCondLst>
                                    <p:cond delay="0"/>
                                  </p:stCondLst>
                                  <p:childTnLst>
                                    <p:set>
                                      <p:cBhvr>
                                        <p:cTn id="152" dur="1" fill="hold">
                                          <p:stCondLst>
                                            <p:cond delay="0"/>
                                          </p:stCondLst>
                                        </p:cTn>
                                        <p:tgtEl>
                                          <p:spTgt spid="700448"/>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 presetClass="entr" presetSubtype="0" fill="hold" nodeType="clickEffect">
                                  <p:stCondLst>
                                    <p:cond delay="0"/>
                                  </p:stCondLst>
                                  <p:childTnLst>
                                    <p:set>
                                      <p:cBhvr>
                                        <p:cTn id="156" dur="1" fill="hold">
                                          <p:stCondLst>
                                            <p:cond delay="0"/>
                                          </p:stCondLst>
                                        </p:cTn>
                                        <p:tgtEl>
                                          <p:spTgt spid="700449"/>
                                        </p:tgtEl>
                                        <p:attrNameLst>
                                          <p:attrName>style.visibility</p:attrName>
                                        </p:attrNameLst>
                                      </p:cBhvr>
                                      <p:to>
                                        <p:strVal val="visible"/>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ntr" presetSubtype="0" fill="hold" nodeType="clickEffect">
                                  <p:stCondLst>
                                    <p:cond delay="0"/>
                                  </p:stCondLst>
                                  <p:childTnLst>
                                    <p:set>
                                      <p:cBhvr>
                                        <p:cTn id="160" dur="1" fill="hold">
                                          <p:stCondLst>
                                            <p:cond delay="0"/>
                                          </p:stCondLst>
                                        </p:cTn>
                                        <p:tgtEl>
                                          <p:spTgt spid="700450"/>
                                        </p:tgtEl>
                                        <p:attrNameLst>
                                          <p:attrName>style.visibility</p:attrName>
                                        </p:attrNameLst>
                                      </p:cBhvr>
                                      <p:to>
                                        <p:strVal val="visible"/>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 presetClass="entr" presetSubtype="0" fill="hold" nodeType="clickEffect">
                                  <p:stCondLst>
                                    <p:cond delay="0"/>
                                  </p:stCondLst>
                                  <p:childTnLst>
                                    <p:set>
                                      <p:cBhvr>
                                        <p:cTn id="164" dur="1" fill="hold">
                                          <p:stCondLst>
                                            <p:cond delay="0"/>
                                          </p:stCondLst>
                                        </p:cTn>
                                        <p:tgtEl>
                                          <p:spTgt spid="700450"/>
                                        </p:tgtEl>
                                        <p:attrNameLst>
                                          <p:attrName>style.visibility</p:attrName>
                                        </p:attrNameLst>
                                      </p:cBhvr>
                                      <p:to>
                                        <p:strVal val="visible"/>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1" presetClass="entr" presetSubtype="0" fill="hold" nodeType="clickEffect">
                                  <p:stCondLst>
                                    <p:cond delay="0"/>
                                  </p:stCondLst>
                                  <p:childTnLst>
                                    <p:set>
                                      <p:cBhvr>
                                        <p:cTn id="168" dur="1" fill="hold">
                                          <p:stCondLst>
                                            <p:cond delay="0"/>
                                          </p:stCondLst>
                                        </p:cTn>
                                        <p:tgtEl>
                                          <p:spTgt spid="700447"/>
                                        </p:tgtEl>
                                        <p:attrNameLst>
                                          <p:attrName>style.visibility</p:attrName>
                                        </p:attrNameLst>
                                      </p:cBhvr>
                                      <p:to>
                                        <p:strVal val="visible"/>
                                      </p:to>
                                    </p:se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1" presetClass="entr" presetSubtype="0" fill="hold" nodeType="clickEffect">
                                  <p:stCondLst>
                                    <p:cond delay="0"/>
                                  </p:stCondLst>
                                  <p:childTnLst>
                                    <p:set>
                                      <p:cBhvr>
                                        <p:cTn id="172" dur="1" fill="hold">
                                          <p:stCondLst>
                                            <p:cond delay="0"/>
                                          </p:stCondLst>
                                        </p:cTn>
                                        <p:tgtEl>
                                          <p:spTgt spid="700448"/>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700449"/>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46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22" grpId="0"/>
      <p:bldP spid="700422" grpId="1"/>
      <p:bldP spid="700422" grpId="2"/>
      <p:bldP spid="700423" grpId="0"/>
      <p:bldP spid="700423" grpId="1"/>
      <p:bldP spid="700423" grpId="2"/>
      <p:bldP spid="700424" grpId="0"/>
      <p:bldP spid="700424" grpId="1"/>
      <p:bldP spid="700424" grpId="2"/>
      <p:bldP spid="700425" grpId="0"/>
      <p:bldP spid="700425" grpId="1"/>
      <p:bldP spid="700425" grpId="2"/>
      <p:bldP spid="700426" grpId="0"/>
      <p:bldP spid="700426" grpId="1"/>
      <p:bldP spid="700426" grpId="2"/>
      <p:bldP spid="700427" grpId="0"/>
      <p:bldP spid="700427" grpId="1"/>
      <p:bldP spid="700427" grpId="2"/>
      <p:bldP spid="700428" grpId="0"/>
      <p:bldP spid="700428" grpId="1"/>
      <p:bldP spid="700428" grpId="2"/>
      <p:bldP spid="700429" grpId="0"/>
      <p:bldP spid="700429" grpId="1"/>
      <p:bldP spid="700429" grpId="2"/>
      <p:bldP spid="700430" grpId="0"/>
      <p:bldP spid="700430" grpId="1"/>
      <p:bldP spid="700430" grpId="2"/>
      <p:bldP spid="700431" grpId="0"/>
      <p:bldP spid="700431" grpId="1"/>
      <p:bldP spid="700431" grpId="2"/>
      <p:bldP spid="700432" grpId="0"/>
      <p:bldP spid="700432" grpId="1"/>
      <p:bldP spid="700432" grpId="2"/>
      <p:bldP spid="700433" grpId="0"/>
      <p:bldP spid="700433" grpId="1"/>
      <p:bldP spid="700433" grpId="2"/>
      <p:bldP spid="700434" grpId="0"/>
      <p:bldP spid="700434" grpId="1"/>
      <p:bldP spid="700434" grpId="2"/>
      <p:bldP spid="700435" grpId="0"/>
      <p:bldP spid="700435" grpId="1"/>
      <p:bldP spid="700435" grpId="2"/>
      <p:bldP spid="700436" grpId="0"/>
      <p:bldP spid="700436" grpId="1"/>
      <p:bldP spid="700436" grpId="2"/>
      <p:bldP spid="700437" grpId="0"/>
      <p:bldP spid="700437" grpId="1"/>
      <p:bldP spid="700437" grpId="2"/>
      <p:bldP spid="461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E416106E-DA74-1041-78BD-74AA0B3B49E2}"/>
              </a:ext>
            </a:extLst>
          </p:cNvPr>
          <p:cNvSpPr>
            <a:spLocks noChangeArrowheads="1"/>
          </p:cNvSpPr>
          <p:nvPr/>
        </p:nvSpPr>
        <p:spPr bwMode="auto">
          <a:xfrm>
            <a:off x="6350" y="1752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20000"/>
              </a:spcBef>
              <a:buClr>
                <a:schemeClr val="tx2"/>
              </a:buClr>
              <a:buSzPct val="70000"/>
              <a:buFont typeface="Wingdings" pitchFamily="2" charset="2"/>
              <a:buNone/>
            </a:pPr>
            <a:r>
              <a:rPr lang="en-US" altLang="en-US" sz="3000" b="1" i="1"/>
              <a:t>As quickly as you can…</a:t>
            </a:r>
          </a:p>
        </p:txBody>
      </p:sp>
      <p:sp>
        <p:nvSpPr>
          <p:cNvPr id="683018" name="Rectangle 10">
            <a:extLst>
              <a:ext uri="{FF2B5EF4-FFF2-40B4-BE49-F238E27FC236}">
                <a16:creationId xmlns:a16="http://schemas.microsoft.com/office/drawing/2014/main" id="{1E060DAE-0323-17B8-0A2A-CC546BFEF26E}"/>
              </a:ext>
            </a:extLst>
          </p:cNvPr>
          <p:cNvSpPr>
            <a:spLocks noChangeArrowheads="1"/>
          </p:cNvSpPr>
          <p:nvPr/>
        </p:nvSpPr>
        <p:spPr bwMode="auto">
          <a:xfrm>
            <a:off x="0" y="31242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Clr>
                <a:schemeClr val="tx2"/>
              </a:buClr>
              <a:buSzPct val="70000"/>
              <a:buFont typeface="Wingdings" pitchFamily="2" charset="2"/>
              <a:buNone/>
            </a:pPr>
            <a:r>
              <a:rPr lang="en-US" altLang="en-US" sz="3000"/>
              <a:t>…state the months of the year</a:t>
            </a:r>
          </a:p>
          <a:p>
            <a:pPr eaLnBrk="1" hangingPunct="1">
              <a:lnSpc>
                <a:spcPct val="90000"/>
              </a:lnSpc>
              <a:spcBef>
                <a:spcPct val="20000"/>
              </a:spcBef>
              <a:buClr>
                <a:schemeClr val="tx2"/>
              </a:buClr>
              <a:buSzPct val="70000"/>
              <a:buFont typeface="Wingdings" pitchFamily="2" charset="2"/>
              <a:buNone/>
            </a:pPr>
            <a:r>
              <a:rPr lang="en-US" altLang="en-US" sz="3000"/>
              <a:t>                                          </a:t>
            </a:r>
          </a:p>
        </p:txBody>
      </p:sp>
      <p:sp>
        <p:nvSpPr>
          <p:cNvPr id="46083" name="Title 5">
            <a:extLst>
              <a:ext uri="{FF2B5EF4-FFF2-40B4-BE49-F238E27FC236}">
                <a16:creationId xmlns:a16="http://schemas.microsoft.com/office/drawing/2014/main" id="{CEC75E04-ACA8-B77F-CFD8-4EDEA124379F}"/>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6" name="Rectangle 10">
            <a:extLst>
              <a:ext uri="{FF2B5EF4-FFF2-40B4-BE49-F238E27FC236}">
                <a16:creationId xmlns:a16="http://schemas.microsoft.com/office/drawing/2014/main" id="{12AE9EDA-E2F0-6984-FADD-103951E95D64}"/>
              </a:ext>
            </a:extLst>
          </p:cNvPr>
          <p:cNvSpPr>
            <a:spLocks noChangeArrowheads="1"/>
          </p:cNvSpPr>
          <p:nvPr/>
        </p:nvSpPr>
        <p:spPr bwMode="auto">
          <a:xfrm>
            <a:off x="0" y="4419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Clr>
                <a:schemeClr val="tx2"/>
              </a:buClr>
              <a:buSzPct val="70000"/>
              <a:buFont typeface="Wingdings" pitchFamily="2" charset="2"/>
              <a:buNone/>
            </a:pPr>
            <a:r>
              <a:rPr lang="en-US" altLang="en-US" sz="3000"/>
              <a:t>…state the months of the year, alphabetically</a:t>
            </a:r>
          </a:p>
          <a:p>
            <a:pPr eaLnBrk="1" hangingPunct="1">
              <a:lnSpc>
                <a:spcPct val="90000"/>
              </a:lnSpc>
              <a:spcBef>
                <a:spcPct val="20000"/>
              </a:spcBef>
              <a:buClr>
                <a:schemeClr val="tx2"/>
              </a:buClr>
              <a:buSzPct val="70000"/>
              <a:buFont typeface="Wingdings" pitchFamily="2" charset="2"/>
              <a:buNone/>
            </a:pPr>
            <a:r>
              <a:rPr lang="en-US" altLang="en-US" sz="3000"/>
              <a:t>                                          </a:t>
            </a:r>
          </a:p>
        </p:txBody>
      </p:sp>
      <p:sp>
        <p:nvSpPr>
          <p:cNvPr id="48133" name="TextBox 7">
            <a:extLst>
              <a:ext uri="{FF2B5EF4-FFF2-40B4-BE49-F238E27FC236}">
                <a16:creationId xmlns:a16="http://schemas.microsoft.com/office/drawing/2014/main" id="{AC6853B7-D493-9F63-C556-60CA7D868AA6}"/>
              </a:ext>
            </a:extLst>
          </p:cNvPr>
          <p:cNvSpPr txBox="1">
            <a:spLocks noChangeArrowheads="1"/>
          </p:cNvSpPr>
          <p:nvPr/>
        </p:nvSpPr>
        <p:spPr bwMode="auto">
          <a:xfrm>
            <a:off x="0" y="55626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i="1"/>
              <a:t>Guiding Question</a:t>
            </a:r>
            <a:r>
              <a:rPr lang="en-US" altLang="en-US"/>
              <a:t>: What does this activity suggest about relationship between the original context of learning and the ability to retrieve knowledge? Implications for teachers?</a:t>
            </a:r>
            <a:endParaRPr lang="en-US" altLang="en-US" i="1"/>
          </a:p>
        </p:txBody>
      </p:sp>
      <p:sp>
        <p:nvSpPr>
          <p:cNvPr id="46086" name="Title 1">
            <a:extLst>
              <a:ext uri="{FF2B5EF4-FFF2-40B4-BE49-F238E27FC236}">
                <a16:creationId xmlns:a16="http://schemas.microsoft.com/office/drawing/2014/main" id="{47A17C4B-907D-0C8C-71A1-1BCABE4A8856}"/>
              </a:ext>
            </a:extLst>
          </p:cNvPr>
          <p:cNvSpPr txBox="1">
            <a:spLocks/>
          </p:cNvSpPr>
          <p:nvPr/>
        </p:nvSpPr>
        <p:spPr bwMode="auto">
          <a:xfrm>
            <a:off x="0" y="0"/>
            <a:ext cx="8001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ja-JP" altLang="en-US" sz="3000" b="1">
                <a:solidFill>
                  <a:schemeClr val="tx2"/>
                </a:solidFill>
              </a:rPr>
              <a:t>“</a:t>
            </a:r>
            <a:r>
              <a:rPr lang="en-US" altLang="ja-JP" sz="3000" b="1">
                <a:solidFill>
                  <a:schemeClr val="tx2"/>
                </a:solidFill>
              </a:rPr>
              <a:t>Months</a:t>
            </a:r>
            <a:r>
              <a:rPr lang="ja-JP" altLang="en-US" sz="3000" b="1">
                <a:solidFill>
                  <a:schemeClr val="tx2"/>
                </a:solidFill>
              </a:rPr>
              <a:t>”</a:t>
            </a:r>
            <a:r>
              <a:rPr lang="en-US" altLang="ja-JP" sz="3000" b="1">
                <a:solidFill>
                  <a:schemeClr val="tx2"/>
                </a:solidFill>
              </a:rPr>
              <a:t> example</a:t>
            </a:r>
            <a:endParaRPr lang="en-US" altLang="en-US" sz="30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30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8301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6830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8" grpId="0"/>
      <p:bldP spid="683018" grpId="1"/>
      <p:bldP spid="683018" grpId="2"/>
      <p:bldP spid="6" grpId="0"/>
      <p:bldP spid="481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94A74251-45FC-6922-385B-F39C9FC65E29}"/>
              </a:ext>
            </a:extLst>
          </p:cNvPr>
          <p:cNvSpPr>
            <a:spLocks noGrp="1" noChangeArrowheads="1"/>
          </p:cNvSpPr>
          <p:nvPr>
            <p:ph type="title"/>
          </p:nvPr>
        </p:nvSpPr>
        <p:spPr>
          <a:xfrm>
            <a:off x="0" y="0"/>
            <a:ext cx="8001000" cy="731838"/>
          </a:xfrm>
        </p:spPr>
        <p:txBody>
          <a:bodyPr/>
          <a:lstStyle/>
          <a:p>
            <a:pPr algn="ctr"/>
            <a:r>
              <a:rPr lang="ja-JP" altLang="en-US" sz="3000">
                <a:ea typeface="ＭＳ Ｐゴシック" panose="020B0600070205080204" pitchFamily="34" charset="-128"/>
              </a:rPr>
              <a:t>“</a:t>
            </a:r>
            <a:r>
              <a:rPr lang="en-US" altLang="ja-JP" sz="3000">
                <a:ea typeface="ＭＳ Ｐゴシック" panose="020B0600070205080204" pitchFamily="34" charset="-128"/>
              </a:rPr>
              <a:t>Riding a bike</a:t>
            </a:r>
            <a:r>
              <a:rPr lang="ja-JP" altLang="en-US" sz="3000">
                <a:ea typeface="ＭＳ Ｐゴシック" panose="020B0600070205080204" pitchFamily="34" charset="-128"/>
              </a:rPr>
              <a:t>”</a:t>
            </a:r>
            <a:r>
              <a:rPr lang="en-US" altLang="ja-JP" sz="3000">
                <a:ea typeface="ＭＳ Ｐゴシック" panose="020B0600070205080204" pitchFamily="34" charset="-128"/>
              </a:rPr>
              <a:t> example</a:t>
            </a:r>
            <a:endParaRPr lang="en-US" altLang="en-US" sz="300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651539A0-9D5F-4446-65EC-8954F34271D0}"/>
              </a:ext>
            </a:extLst>
          </p:cNvPr>
          <p:cNvSpPr>
            <a:spLocks noGrp="1" noChangeArrowheads="1"/>
          </p:cNvSpPr>
          <p:nvPr>
            <p:ph idx="1"/>
          </p:nvPr>
        </p:nvSpPr>
        <p:spPr>
          <a:xfrm>
            <a:off x="0" y="1150938"/>
            <a:ext cx="8229600" cy="4411662"/>
          </a:xfrm>
        </p:spPr>
        <p:txBody>
          <a:bodyPr/>
          <a:lstStyle/>
          <a:p>
            <a:r>
              <a:rPr lang="en-US" altLang="en-US" sz="2600">
                <a:ea typeface="ＭＳ Ｐゴシック" panose="020B0600070205080204" pitchFamily="34" charset="-128"/>
              </a:rPr>
              <a:t>On a scale of 1 (very poorly) to 5 (very easily), how well can you ride a bike?</a:t>
            </a:r>
          </a:p>
          <a:p>
            <a:r>
              <a:rPr lang="en-US" altLang="en-US" sz="2600">
                <a:ea typeface="ＭＳ Ｐゴシック" panose="020B0600070205080204" pitchFamily="34" charset="-128"/>
              </a:rPr>
              <a:t>Turn to your neighbor and discuss how you would teach someone who does not know how to ride a bike</a:t>
            </a:r>
          </a:p>
          <a:p>
            <a:r>
              <a:rPr lang="en-US" altLang="en-US" sz="2600">
                <a:ea typeface="ＭＳ Ｐゴシック" panose="020B0600070205080204" pitchFamily="34" charset="-128"/>
              </a:rPr>
              <a:t>On a scale of 1 (very hard) to 5 (very easy), describe the difficulty level you just experienced in describing how you might teach someone to ride a bike</a:t>
            </a:r>
          </a:p>
        </p:txBody>
      </p:sp>
      <p:sp>
        <p:nvSpPr>
          <p:cNvPr id="51203" name="TextBox 3">
            <a:extLst>
              <a:ext uri="{FF2B5EF4-FFF2-40B4-BE49-F238E27FC236}">
                <a16:creationId xmlns:a16="http://schemas.microsoft.com/office/drawing/2014/main" id="{1BF2BB7D-E7E5-F758-4F62-0A8D116EFFCB}"/>
              </a:ext>
            </a:extLst>
          </p:cNvPr>
          <p:cNvSpPr txBox="1">
            <a:spLocks noChangeArrowheads="1"/>
          </p:cNvSpPr>
          <p:nvPr/>
        </p:nvSpPr>
        <p:spPr bwMode="auto">
          <a:xfrm>
            <a:off x="0" y="5287963"/>
            <a:ext cx="9144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i="1"/>
              <a:t>Guiding Question</a:t>
            </a:r>
            <a:r>
              <a:rPr lang="en-US" altLang="en-US"/>
              <a:t>: What does this activity suggest about: (1) the impact of expertise on retrieving related knowledge?; and (2) the challenges </a:t>
            </a:r>
            <a:r>
              <a:rPr lang="ja-JP" altLang="en-US"/>
              <a:t>“</a:t>
            </a:r>
            <a:r>
              <a:rPr lang="en-US" altLang="ja-JP"/>
              <a:t>experts</a:t>
            </a:r>
            <a:r>
              <a:rPr lang="ja-JP" altLang="en-US"/>
              <a:t>”</a:t>
            </a:r>
            <a:r>
              <a:rPr lang="en-US" altLang="ja-JP"/>
              <a:t> might face in teaching novices? Implications for teaching?</a:t>
            </a:r>
            <a:endParaRPr lang="en-US" altLang="en-US"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12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2" name="Text Box 4">
            <a:extLst>
              <a:ext uri="{FF2B5EF4-FFF2-40B4-BE49-F238E27FC236}">
                <a16:creationId xmlns:a16="http://schemas.microsoft.com/office/drawing/2014/main" id="{76B9AD7E-FFAD-6CC1-6E51-705A052464B1}"/>
              </a:ext>
            </a:extLst>
          </p:cNvPr>
          <p:cNvSpPr txBox="1">
            <a:spLocks noChangeArrowheads="1"/>
          </p:cNvSpPr>
          <p:nvPr/>
        </p:nvSpPr>
        <p:spPr bwMode="auto">
          <a:xfrm>
            <a:off x="0" y="3810000"/>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FF0000"/>
                </a:solidFill>
                <a:latin typeface="Tahoma" panose="020B0604030504040204" pitchFamily="34" charset="0"/>
              </a:rPr>
              <a:t>RED      </a:t>
            </a:r>
            <a:r>
              <a:rPr lang="en-US" altLang="en-US" sz="2800" b="1">
                <a:latin typeface="Tahoma" panose="020B0604030504040204" pitchFamily="34" charset="0"/>
              </a:rPr>
              <a:t>BLACK  </a:t>
            </a:r>
            <a:r>
              <a:rPr lang="en-US" altLang="en-US" sz="2800" b="1">
                <a:solidFill>
                  <a:srgbClr val="230FFB"/>
                </a:solidFill>
                <a:latin typeface="Tahoma" panose="020B0604030504040204" pitchFamily="34" charset="0"/>
              </a:rPr>
              <a:t>BLUE</a:t>
            </a:r>
            <a:r>
              <a:rPr lang="en-US" altLang="en-US" sz="2800" b="1">
                <a:solidFill>
                  <a:schemeClr val="tx2"/>
                </a:solidFill>
                <a:latin typeface="Tahoma" panose="020B0604030504040204" pitchFamily="34" charset="0"/>
              </a:rPr>
              <a:t>       </a:t>
            </a:r>
            <a:r>
              <a:rPr lang="en-US" altLang="en-US" sz="2800" b="1">
                <a:latin typeface="Tahoma" panose="020B0604030504040204" pitchFamily="34" charset="0"/>
              </a:rPr>
              <a:t>BLACK     </a:t>
            </a:r>
            <a:r>
              <a:rPr lang="en-US" altLang="en-US" sz="2800" b="1">
                <a:solidFill>
                  <a:schemeClr val="accent1"/>
                </a:solidFill>
                <a:latin typeface="Tahoma" panose="020B0604030504040204" pitchFamily="34" charset="0"/>
              </a:rPr>
              <a:t>YELLOW</a:t>
            </a:r>
            <a:r>
              <a:rPr lang="en-US" altLang="en-US" sz="2800" b="1">
                <a:solidFill>
                  <a:schemeClr val="accent2"/>
                </a:solidFill>
                <a:latin typeface="Tahoma" panose="020B0604030504040204" pitchFamily="34" charset="0"/>
              </a:rPr>
              <a:t> </a:t>
            </a:r>
          </a:p>
          <a:p>
            <a:r>
              <a:rPr lang="en-US" altLang="en-US" sz="2800" b="1">
                <a:latin typeface="Tahoma" panose="020B0604030504040204" pitchFamily="34" charset="0"/>
              </a:rPr>
              <a:t>BLACK</a:t>
            </a:r>
            <a:r>
              <a:rPr lang="en-US" altLang="en-US" sz="2800" b="1">
                <a:solidFill>
                  <a:schemeClr val="accent2"/>
                </a:solidFill>
                <a:latin typeface="Tahoma" panose="020B0604030504040204" pitchFamily="34" charset="0"/>
              </a:rPr>
              <a:t>  </a:t>
            </a:r>
            <a:r>
              <a:rPr lang="en-US" altLang="en-US" sz="2800" b="1">
                <a:solidFill>
                  <a:srgbClr val="FF0000"/>
                </a:solidFill>
                <a:latin typeface="Tahoma" panose="020B0604030504040204" pitchFamily="34" charset="0"/>
              </a:rPr>
              <a:t>RED      </a:t>
            </a:r>
            <a:r>
              <a:rPr lang="en-US" altLang="en-US" sz="2800" b="1">
                <a:solidFill>
                  <a:schemeClr val="accent1"/>
                </a:solidFill>
                <a:latin typeface="Tahoma" panose="020B0604030504040204" pitchFamily="34" charset="0"/>
              </a:rPr>
              <a:t>YELLOW</a:t>
            </a:r>
            <a:r>
              <a:rPr lang="en-US" altLang="en-US" sz="2800" b="1">
                <a:solidFill>
                  <a:schemeClr val="accent2"/>
                </a:solidFill>
                <a:latin typeface="Tahoma" panose="020B0604030504040204" pitchFamily="34" charset="0"/>
              </a:rPr>
              <a:t> </a:t>
            </a:r>
            <a:r>
              <a:rPr lang="en-US" altLang="en-US" sz="2800" b="1">
                <a:solidFill>
                  <a:srgbClr val="230FFB"/>
                </a:solidFill>
                <a:latin typeface="Tahoma" panose="020B0604030504040204" pitchFamily="34" charset="0"/>
              </a:rPr>
              <a:t>BLUE</a:t>
            </a:r>
            <a:r>
              <a:rPr lang="en-US" altLang="en-US" sz="2800" b="1">
                <a:solidFill>
                  <a:schemeClr val="tx2"/>
                </a:solidFill>
                <a:latin typeface="Tahoma" panose="020B0604030504040204" pitchFamily="34" charset="0"/>
              </a:rPr>
              <a:t>        </a:t>
            </a:r>
            <a:r>
              <a:rPr lang="en-US" altLang="en-US" sz="2800" b="1">
                <a:latin typeface="Tahoma" panose="020B0604030504040204" pitchFamily="34" charset="0"/>
              </a:rPr>
              <a:t>BLACK</a:t>
            </a:r>
            <a:endParaRPr lang="en-US" altLang="en-US" sz="2800" b="1">
              <a:solidFill>
                <a:srgbClr val="FF0000"/>
              </a:solidFill>
              <a:latin typeface="Tahoma" panose="020B0604030504040204" pitchFamily="34" charset="0"/>
            </a:endParaRPr>
          </a:p>
          <a:p>
            <a:endParaRPr lang="en-US" altLang="en-US" b="1">
              <a:solidFill>
                <a:schemeClr val="accent2"/>
              </a:solidFill>
              <a:latin typeface="Tahoma" panose="020B0604030504040204" pitchFamily="34" charset="0"/>
            </a:endParaRPr>
          </a:p>
          <a:p>
            <a:endParaRPr lang="en-US" altLang="en-US" b="1">
              <a:solidFill>
                <a:schemeClr val="accent2"/>
              </a:solidFill>
              <a:latin typeface="Tahoma" panose="020B0604030504040204" pitchFamily="34" charset="0"/>
            </a:endParaRPr>
          </a:p>
        </p:txBody>
      </p:sp>
      <p:sp>
        <p:nvSpPr>
          <p:cNvPr id="739333" name="Text Box 5">
            <a:extLst>
              <a:ext uri="{FF2B5EF4-FFF2-40B4-BE49-F238E27FC236}">
                <a16:creationId xmlns:a16="http://schemas.microsoft.com/office/drawing/2014/main" id="{EFCCDDBF-7524-424D-6243-CBA1E2391729}"/>
              </a:ext>
            </a:extLst>
          </p:cNvPr>
          <p:cNvSpPr txBox="1">
            <a:spLocks noChangeArrowheads="1"/>
          </p:cNvSpPr>
          <p:nvPr/>
        </p:nvSpPr>
        <p:spPr bwMode="auto">
          <a:xfrm>
            <a:off x="0" y="4956175"/>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230FFB"/>
                </a:solidFill>
                <a:latin typeface="Tahoma" panose="020B0604030504040204" pitchFamily="34" charset="0"/>
              </a:rPr>
              <a:t>RED</a:t>
            </a:r>
            <a:r>
              <a:rPr lang="en-US" altLang="en-US" sz="2800" b="1">
                <a:solidFill>
                  <a:schemeClr val="tx2"/>
                </a:solidFill>
                <a:latin typeface="Tahoma" panose="020B0604030504040204" pitchFamily="34" charset="0"/>
              </a:rPr>
              <a:t> </a:t>
            </a:r>
            <a:r>
              <a:rPr lang="en-US" altLang="en-US" sz="2800" b="1">
                <a:solidFill>
                  <a:srgbClr val="FF0000"/>
                </a:solidFill>
                <a:latin typeface="Tahoma" panose="020B0604030504040204" pitchFamily="34" charset="0"/>
              </a:rPr>
              <a:t>   </a:t>
            </a:r>
            <a:r>
              <a:rPr lang="en-US" altLang="en-US" sz="2800" b="1">
                <a:solidFill>
                  <a:schemeClr val="accent1"/>
                </a:solidFill>
                <a:latin typeface="Tahoma" panose="020B0604030504040204" pitchFamily="34" charset="0"/>
              </a:rPr>
              <a:t>BLACK    </a:t>
            </a:r>
            <a:r>
              <a:rPr lang="en-US" altLang="en-US" sz="2800" b="1">
                <a:solidFill>
                  <a:srgbClr val="FF0000"/>
                </a:solidFill>
                <a:latin typeface="Tahoma" panose="020B0604030504040204" pitchFamily="34" charset="0"/>
              </a:rPr>
              <a:t>BLUE      </a:t>
            </a:r>
            <a:r>
              <a:rPr lang="en-US" altLang="en-US" sz="2800" b="1">
                <a:latin typeface="Tahoma" panose="020B0604030504040204" pitchFamily="34" charset="0"/>
              </a:rPr>
              <a:t>BLACK     </a:t>
            </a:r>
            <a:r>
              <a:rPr lang="en-US" altLang="en-US" sz="2800" b="1">
                <a:solidFill>
                  <a:srgbClr val="230FFB"/>
                </a:solidFill>
                <a:latin typeface="Tahoma" panose="020B0604030504040204" pitchFamily="34" charset="0"/>
              </a:rPr>
              <a:t>YELLOW</a:t>
            </a:r>
            <a:r>
              <a:rPr lang="en-US" altLang="en-US" sz="2800" b="1">
                <a:solidFill>
                  <a:schemeClr val="accent2"/>
                </a:solidFill>
                <a:latin typeface="Tahoma" panose="020B0604030504040204" pitchFamily="34" charset="0"/>
              </a:rPr>
              <a:t>   </a:t>
            </a:r>
          </a:p>
          <a:p>
            <a:r>
              <a:rPr lang="en-US" altLang="en-US" sz="2800" b="1">
                <a:solidFill>
                  <a:schemeClr val="accent1"/>
                </a:solidFill>
                <a:latin typeface="Tahoma" panose="020B0604030504040204" pitchFamily="34" charset="0"/>
              </a:rPr>
              <a:t>RED</a:t>
            </a:r>
            <a:r>
              <a:rPr lang="en-US" altLang="en-US" sz="2800" b="1">
                <a:solidFill>
                  <a:schemeClr val="tx2"/>
                </a:solidFill>
                <a:latin typeface="Tahoma" panose="020B0604030504040204" pitchFamily="34" charset="0"/>
              </a:rPr>
              <a:t>    </a:t>
            </a:r>
            <a:r>
              <a:rPr lang="en-US" altLang="en-US" sz="2800" b="1">
                <a:solidFill>
                  <a:srgbClr val="FF0000"/>
                </a:solidFill>
                <a:latin typeface="Tahoma" panose="020B0604030504040204" pitchFamily="34" charset="0"/>
              </a:rPr>
              <a:t>YELLOW</a:t>
            </a:r>
            <a:r>
              <a:rPr lang="en-US" altLang="en-US" sz="2800" b="1">
                <a:solidFill>
                  <a:schemeClr val="accent2"/>
                </a:solidFill>
                <a:latin typeface="Tahoma" panose="020B0604030504040204" pitchFamily="34" charset="0"/>
              </a:rPr>
              <a:t> </a:t>
            </a:r>
            <a:r>
              <a:rPr lang="en-US" altLang="en-US" sz="2800" b="1">
                <a:latin typeface="Tahoma" panose="020B0604030504040204" pitchFamily="34" charset="0"/>
              </a:rPr>
              <a:t>BLUE</a:t>
            </a:r>
            <a:r>
              <a:rPr lang="en-US" altLang="en-US" sz="2800" b="1">
                <a:solidFill>
                  <a:schemeClr val="accent2"/>
                </a:solidFill>
                <a:latin typeface="Tahoma" panose="020B0604030504040204" pitchFamily="34" charset="0"/>
              </a:rPr>
              <a:t> </a:t>
            </a:r>
            <a:r>
              <a:rPr lang="en-US" altLang="en-US" sz="2800" b="1">
                <a:solidFill>
                  <a:schemeClr val="tx2"/>
                </a:solidFill>
                <a:latin typeface="Tahoma" panose="020B0604030504040204" pitchFamily="34" charset="0"/>
              </a:rPr>
              <a:t>     </a:t>
            </a:r>
            <a:r>
              <a:rPr lang="en-US" altLang="en-US" sz="2800" b="1">
                <a:solidFill>
                  <a:srgbClr val="FF0000"/>
                </a:solidFill>
                <a:latin typeface="Tahoma" panose="020B0604030504040204" pitchFamily="34" charset="0"/>
              </a:rPr>
              <a:t>BLACK     </a:t>
            </a:r>
            <a:r>
              <a:rPr lang="en-US" altLang="en-US" sz="2800" b="1">
                <a:solidFill>
                  <a:srgbClr val="0000FF"/>
                </a:solidFill>
                <a:latin typeface="Tahoma" panose="020B0604030504040204" pitchFamily="34" charset="0"/>
              </a:rPr>
              <a:t>RED</a:t>
            </a:r>
          </a:p>
          <a:p>
            <a:endParaRPr lang="en-US" altLang="en-US" b="1">
              <a:solidFill>
                <a:schemeClr val="accent2"/>
              </a:solidFill>
              <a:latin typeface="Tahoma" panose="020B0604030504040204" pitchFamily="34" charset="0"/>
            </a:endParaRPr>
          </a:p>
          <a:p>
            <a:endParaRPr lang="en-US" altLang="en-US" b="1">
              <a:solidFill>
                <a:schemeClr val="accent2"/>
              </a:solidFill>
              <a:latin typeface="Tahoma" panose="020B0604030504040204" pitchFamily="34" charset="0"/>
            </a:endParaRPr>
          </a:p>
        </p:txBody>
      </p:sp>
      <p:sp>
        <p:nvSpPr>
          <p:cNvPr id="739334" name="Text Box 6">
            <a:extLst>
              <a:ext uri="{FF2B5EF4-FFF2-40B4-BE49-F238E27FC236}">
                <a16:creationId xmlns:a16="http://schemas.microsoft.com/office/drawing/2014/main" id="{22B54D84-1C2E-37F8-FC5E-ECF9C5526AEF}"/>
              </a:ext>
            </a:extLst>
          </p:cNvPr>
          <p:cNvSpPr txBox="1">
            <a:spLocks noChangeArrowheads="1"/>
          </p:cNvSpPr>
          <p:nvPr/>
        </p:nvSpPr>
        <p:spPr bwMode="auto">
          <a:xfrm>
            <a:off x="0" y="24384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latin typeface="Tahoma" panose="020B0604030504040204" pitchFamily="34" charset="0"/>
              </a:rPr>
              <a:t>As quickly as you can, quietly say the COLOR and </a:t>
            </a:r>
            <a:r>
              <a:rPr lang="en-US" altLang="en-US" i="1">
                <a:latin typeface="Tahoma" panose="020B0604030504040204" pitchFamily="34" charset="0"/>
              </a:rPr>
              <a:t>not </a:t>
            </a:r>
            <a:r>
              <a:rPr lang="en-US" altLang="en-US">
                <a:latin typeface="Tahoma" panose="020B0604030504040204" pitchFamily="34" charset="0"/>
              </a:rPr>
              <a:t>the pronunciation of the following words (from left to right):</a:t>
            </a:r>
          </a:p>
        </p:txBody>
      </p:sp>
      <p:sp>
        <p:nvSpPr>
          <p:cNvPr id="9" name="TextBox 8">
            <a:extLst>
              <a:ext uri="{FF2B5EF4-FFF2-40B4-BE49-F238E27FC236}">
                <a16:creationId xmlns:a16="http://schemas.microsoft.com/office/drawing/2014/main" id="{5192517C-65A5-3988-CEAF-978A85451E9F}"/>
              </a:ext>
            </a:extLst>
          </p:cNvPr>
          <p:cNvSpPr txBox="1">
            <a:spLocks noChangeArrowheads="1"/>
          </p:cNvSpPr>
          <p:nvPr/>
        </p:nvSpPr>
        <p:spPr bwMode="auto">
          <a:xfrm>
            <a:off x="0" y="320040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Example: </a:t>
            </a:r>
            <a:r>
              <a:rPr lang="en-US" altLang="en-US" sz="3000" b="1">
                <a:solidFill>
                  <a:srgbClr val="FFFF00"/>
                </a:solidFill>
              </a:rPr>
              <a:t>Yellow</a:t>
            </a:r>
            <a:r>
              <a:rPr lang="en-US" altLang="en-US" sz="3000" b="1"/>
              <a:t>    </a:t>
            </a:r>
            <a:r>
              <a:rPr lang="en-US" altLang="en-US" sz="3000" b="1">
                <a:solidFill>
                  <a:srgbClr val="FF0000"/>
                </a:solidFill>
              </a:rPr>
              <a:t>Blue</a:t>
            </a:r>
          </a:p>
        </p:txBody>
      </p:sp>
      <p:sp>
        <p:nvSpPr>
          <p:cNvPr id="52229" name="TextBox 6">
            <a:extLst>
              <a:ext uri="{FF2B5EF4-FFF2-40B4-BE49-F238E27FC236}">
                <a16:creationId xmlns:a16="http://schemas.microsoft.com/office/drawing/2014/main" id="{F426F83D-C34C-7347-6200-638F607D4D86}"/>
              </a:ext>
            </a:extLst>
          </p:cNvPr>
          <p:cNvSpPr txBox="1">
            <a:spLocks noChangeArrowheads="1"/>
          </p:cNvSpPr>
          <p:nvPr/>
        </p:nvSpPr>
        <p:spPr bwMode="auto">
          <a:xfrm>
            <a:off x="0" y="57340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i="1"/>
              <a:t>Guiding Question</a:t>
            </a:r>
            <a:r>
              <a:rPr lang="en-US" altLang="en-US"/>
              <a:t>: What does this activity suggest about the role of </a:t>
            </a:r>
            <a:r>
              <a:rPr lang="ja-JP" altLang="en-US"/>
              <a:t>“</a:t>
            </a:r>
            <a:r>
              <a:rPr lang="en-US" altLang="ja-JP"/>
              <a:t>attention</a:t>
            </a:r>
            <a:r>
              <a:rPr lang="ja-JP" altLang="en-US"/>
              <a:t>”</a:t>
            </a:r>
            <a:r>
              <a:rPr lang="en-US" altLang="ja-JP"/>
              <a:t> and </a:t>
            </a:r>
            <a:r>
              <a:rPr lang="ja-JP" altLang="en-US"/>
              <a:t>“</a:t>
            </a:r>
            <a:r>
              <a:rPr lang="en-US" altLang="ja-JP"/>
              <a:t>perception</a:t>
            </a:r>
            <a:r>
              <a:rPr lang="ja-JP" altLang="en-US"/>
              <a:t>”</a:t>
            </a:r>
            <a:r>
              <a:rPr lang="en-US" altLang="ja-JP"/>
              <a:t> in learning? Implications for teachers?</a:t>
            </a:r>
            <a:endParaRPr lang="en-US" altLang="en-US" i="1"/>
          </a:p>
        </p:txBody>
      </p:sp>
      <p:sp>
        <p:nvSpPr>
          <p:cNvPr id="49158" name="Title 1">
            <a:extLst>
              <a:ext uri="{FF2B5EF4-FFF2-40B4-BE49-F238E27FC236}">
                <a16:creationId xmlns:a16="http://schemas.microsoft.com/office/drawing/2014/main" id="{140A4203-0E27-BCB8-535A-84E82AF80750}"/>
              </a:ext>
            </a:extLst>
          </p:cNvPr>
          <p:cNvSpPr txBox="1">
            <a:spLocks/>
          </p:cNvSpPr>
          <p:nvPr/>
        </p:nvSpPr>
        <p:spPr bwMode="auto">
          <a:xfrm>
            <a:off x="0" y="0"/>
            <a:ext cx="8001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ja-JP" altLang="en-US" sz="3000" b="1">
                <a:solidFill>
                  <a:schemeClr val="tx2"/>
                </a:solidFill>
              </a:rPr>
              <a:t>“</a:t>
            </a:r>
            <a:r>
              <a:rPr lang="en-US" altLang="ja-JP" sz="3000" b="1">
                <a:solidFill>
                  <a:schemeClr val="tx2"/>
                </a:solidFill>
              </a:rPr>
              <a:t>Color</a:t>
            </a:r>
            <a:r>
              <a:rPr lang="ja-JP" altLang="en-US" sz="3000" b="1">
                <a:solidFill>
                  <a:schemeClr val="tx2"/>
                </a:solidFill>
              </a:rPr>
              <a:t>”</a:t>
            </a:r>
            <a:r>
              <a:rPr lang="en-US" altLang="ja-JP" sz="3000" b="1">
                <a:solidFill>
                  <a:schemeClr val="tx2"/>
                </a:solidFill>
              </a:rPr>
              <a:t> example</a:t>
            </a:r>
            <a:endParaRPr lang="en-US" altLang="en-US" sz="30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93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393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1" nodeType="clickEffect">
                                  <p:stCondLst>
                                    <p:cond delay="0"/>
                                  </p:stCondLst>
                                  <p:childTnLst>
                                    <p:animEffect transition="out" filter="blinds(horizontal)">
                                      <p:cBhvr>
                                        <p:cTn id="22" dur="500"/>
                                        <p:tgtEl>
                                          <p:spTgt spid="739332"/>
                                        </p:tgtEl>
                                      </p:cBhvr>
                                    </p:animEffect>
                                    <p:set>
                                      <p:cBhvr>
                                        <p:cTn id="23" dur="1" fill="hold">
                                          <p:stCondLst>
                                            <p:cond delay="499"/>
                                          </p:stCondLst>
                                        </p:cTn>
                                        <p:tgtEl>
                                          <p:spTgt spid="73933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73933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2" nodeType="clickEffect">
                                  <p:stCondLst>
                                    <p:cond delay="0"/>
                                  </p:stCondLst>
                                  <p:childTnLst>
                                    <p:set>
                                      <p:cBhvr>
                                        <p:cTn id="31" dur="1" fill="hold">
                                          <p:stCondLst>
                                            <p:cond delay="0"/>
                                          </p:stCondLst>
                                        </p:cTn>
                                        <p:tgtEl>
                                          <p:spTgt spid="73933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2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2" grpId="0" autoUpdateAnimBg="0"/>
      <p:bldP spid="739332" grpId="1"/>
      <p:bldP spid="739332" grpId="2"/>
      <p:bldP spid="739333" grpId="0" autoUpdateAnimBg="0"/>
      <p:bldP spid="739334" grpId="0"/>
      <p:bldP spid="9" grpId="0"/>
      <p:bldP spid="9" grpId="1"/>
      <p:bldP spid="522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B0B7AC90-5CB9-696B-16AD-F8BB5D424E92}"/>
              </a:ext>
            </a:extLst>
          </p:cNvPr>
          <p:cNvSpPr>
            <a:spLocks noGrp="1" noChangeArrowheads="1"/>
          </p:cNvSpPr>
          <p:nvPr>
            <p:ph type="title"/>
          </p:nvPr>
        </p:nvSpPr>
        <p:spPr>
          <a:xfrm>
            <a:off x="457200" y="76200"/>
            <a:ext cx="7543800" cy="1295400"/>
          </a:xfrm>
        </p:spPr>
        <p:txBody>
          <a:bodyPr/>
          <a:lstStyle/>
          <a:p>
            <a:pPr algn="ctr" eaLnBrk="1" hangingPunct="1"/>
            <a:r>
              <a:rPr lang="en-US" altLang="en-US" sz="2400">
                <a:ea typeface="ＭＳ Ｐゴシック" panose="020B0600070205080204" pitchFamily="34" charset="-128"/>
              </a:rPr>
              <a:t>Information Processing Theory (IPT)</a:t>
            </a:r>
            <a:br>
              <a:rPr lang="en-US" altLang="en-US" sz="2800">
                <a:ea typeface="ＭＳ Ｐゴシック" panose="020B0600070205080204" pitchFamily="34" charset="-128"/>
              </a:rPr>
            </a:br>
            <a:endParaRPr lang="en-US" altLang="en-US" sz="2800">
              <a:ea typeface="ＭＳ Ｐゴシック" panose="020B0600070205080204" pitchFamily="34" charset="-128"/>
            </a:endParaRPr>
          </a:p>
        </p:txBody>
      </p:sp>
      <p:pic>
        <p:nvPicPr>
          <p:cNvPr id="51202" name="Picture 37">
            <a:extLst>
              <a:ext uri="{FF2B5EF4-FFF2-40B4-BE49-F238E27FC236}">
                <a16:creationId xmlns:a16="http://schemas.microsoft.com/office/drawing/2014/main" id="{9597D266-F03D-6865-87B2-EE80DC0F9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3" name="Rectangle 5">
            <a:extLst>
              <a:ext uri="{FF2B5EF4-FFF2-40B4-BE49-F238E27FC236}">
                <a16:creationId xmlns:a16="http://schemas.microsoft.com/office/drawing/2014/main" id="{67D52BE5-F501-2922-1C37-CF68FB126859}"/>
              </a:ext>
            </a:extLst>
          </p:cNvPr>
          <p:cNvSpPr>
            <a:spLocks noGrp="1" noChangeArrowheads="1"/>
          </p:cNvSpPr>
          <p:nvPr>
            <p:ph type="body" idx="1"/>
          </p:nvPr>
        </p:nvSpPr>
        <p:spPr>
          <a:xfrm>
            <a:off x="0" y="1905000"/>
            <a:ext cx="9144000" cy="2755900"/>
          </a:xfrm>
        </p:spPr>
        <p:txBody>
          <a:bodyPr/>
          <a:lstStyle/>
          <a:p>
            <a:pPr marL="0" indent="0" algn="ctr" eaLnBrk="1" hangingPunct="1">
              <a:buFont typeface="Wingdings" pitchFamily="2" charset="2"/>
              <a:buNone/>
            </a:pPr>
            <a:r>
              <a:rPr lang="en-US" altLang="en-US" sz="4000" i="1" dirty="0">
                <a:ea typeface="ＭＳ Ｐゴシック" panose="020B0600070205080204" pitchFamily="34" charset="-128"/>
              </a:rPr>
              <a:t>What are effective teaching strategies based on the assumptions of Information Processing Theory?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46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3711</TotalTime>
  <Words>1744</Words>
  <Application>Microsoft Macintosh PowerPoint</Application>
  <PresentationFormat>On-screen Show (4:3)</PresentationFormat>
  <Paragraphs>173</Paragraphs>
  <Slides>21</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ＭＳ Ｐゴシック</vt:lpstr>
      <vt:lpstr>Arial</vt:lpstr>
      <vt:lpstr>Tahoma</vt:lpstr>
      <vt:lpstr>Wingdings</vt:lpstr>
      <vt:lpstr>Network</vt:lpstr>
      <vt:lpstr>Portfolio</vt:lpstr>
      <vt:lpstr>Blank Presentation</vt:lpstr>
      <vt:lpstr>Why is a manhole cover round?</vt:lpstr>
      <vt:lpstr>Information Processing Theory</vt:lpstr>
      <vt:lpstr>“Phraseology” example</vt:lpstr>
      <vt:lpstr>“Numbers” example</vt:lpstr>
      <vt:lpstr>PowerPoint Presentation</vt:lpstr>
      <vt:lpstr>“Riding a bike” example</vt:lpstr>
      <vt:lpstr>PowerPoint Presentation</vt:lpstr>
      <vt:lpstr>Information Processing Theory (IPT) </vt:lpstr>
      <vt:lpstr>PowerPoint Presentation</vt:lpstr>
      <vt:lpstr> Applying IPT to the classroom </vt:lpstr>
      <vt:lpstr> Applying IPT to the classroom </vt:lpstr>
      <vt:lpstr> Applying IPT to the classroom </vt:lpstr>
      <vt:lpstr> Applying IPT to the classroom </vt:lpstr>
      <vt:lpstr> Applying IPT to the classroom </vt:lpstr>
      <vt:lpstr> Applying IPT to the classroom </vt:lpstr>
      <vt:lpstr> Applying IPT to the classroom </vt:lpstr>
      <vt:lpstr> Applying IPT to the classroom </vt:lpstr>
      <vt:lpstr> Applying IPT to the classroom</vt:lpstr>
      <vt:lpstr> Applying IPT to the classroom</vt:lpstr>
      <vt:lpstr> Applying IPT to the classroom</vt:lpstr>
      <vt:lpstr> Applying IPT to the classroom</vt:lpstr>
    </vt:vector>
  </TitlesOfParts>
  <Company>Gustavus Adolphus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Educational Psychology: Developing a Professional Knowledge Base</dc:title>
  <dc:creator>Gustavus Adolphus</dc:creator>
  <cp:lastModifiedBy>Daniel Moos</cp:lastModifiedBy>
  <cp:revision>662</cp:revision>
  <dcterms:created xsi:type="dcterms:W3CDTF">2011-01-04T15:27:09Z</dcterms:created>
  <dcterms:modified xsi:type="dcterms:W3CDTF">2026-01-26T12:52:47Z</dcterms:modified>
</cp:coreProperties>
</file>